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036C2-B774-44C4-AC41-734A3797816A}" v="3" dt="2023-04-14T11:01:57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2486" autoAdjust="0"/>
  </p:normalViewPr>
  <p:slideViewPr>
    <p:cSldViewPr snapToGrid="0">
      <p:cViewPr varScale="1">
        <p:scale>
          <a:sx n="64" d="100"/>
          <a:sy n="64" d="100"/>
        </p:scale>
        <p:origin x="35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7395BC4F-CF6B-47BD-8123-A08B76E4C159}"/>
    <pc:docChg chg="custSel modSld">
      <pc:chgData name="Olawale Ojo" userId="0e70fa67-252d-4226-836b-59bc03f62044" providerId="ADAL" clId="{7395BC4F-CF6B-47BD-8123-A08B76E4C159}" dt="2022-06-03T09:55:54.470" v="34" actId="14100"/>
      <pc:docMkLst>
        <pc:docMk/>
      </pc:docMkLst>
      <pc:sldChg chg="addSp delSp modSp mod">
        <pc:chgData name="Olawale Ojo" userId="0e70fa67-252d-4226-836b-59bc03f62044" providerId="ADAL" clId="{7395BC4F-CF6B-47BD-8123-A08B76E4C159}" dt="2022-06-03T09:55:54.470" v="3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395BC4F-CF6B-47BD-8123-A08B76E4C159}" dt="2022-06-03T09:55:54.470" v="34" actId="14100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del">
          <ac:chgData name="Olawale Ojo" userId="0e70fa67-252d-4226-836b-59bc03f62044" providerId="ADAL" clId="{7395BC4F-CF6B-47BD-8123-A08B76E4C159}" dt="2022-06-03T09:55:11.445" v="5" actId="478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del">
          <ac:chgData name="Olawale Ojo" userId="0e70fa67-252d-4226-836b-59bc03f62044" providerId="ADAL" clId="{7395BC4F-CF6B-47BD-8123-A08B76E4C159}" dt="2022-06-03T09:54:49.165" v="0" actId="478"/>
          <ac:picMkLst>
            <pc:docMk/>
            <pc:sldMk cId="3262864161" sldId="256"/>
            <ac:picMk id="2" creationId="{5071962B-1460-F6FE-0B61-3222A0D65CA4}"/>
          </ac:picMkLst>
        </pc:picChg>
        <pc:picChg chg="add mod">
          <ac:chgData name="Olawale Ojo" userId="0e70fa67-252d-4226-836b-59bc03f62044" providerId="ADAL" clId="{7395BC4F-CF6B-47BD-8123-A08B76E4C159}" dt="2022-06-03T09:55:00.447" v="4" actId="14100"/>
          <ac:picMkLst>
            <pc:docMk/>
            <pc:sldMk cId="3262864161" sldId="256"/>
            <ac:picMk id="3" creationId="{822783F9-6E04-51D9-81B0-CFEC390B969F}"/>
          </ac:picMkLst>
        </pc:picChg>
      </pc:sldChg>
    </pc:docChg>
  </pc:docChgLst>
  <pc:docChgLst>
    <pc:chgData name="Omotayo Aina" userId="a89ae163-7ed9-4306-8b2d-d42d836cd11c" providerId="ADAL" clId="{15055694-1672-4DF4-B07F-DA8DE8557627}"/>
    <pc:docChg chg="custSel modSld">
      <pc:chgData name="Omotayo Aina" userId="a89ae163-7ed9-4306-8b2d-d42d836cd11c" providerId="ADAL" clId="{15055694-1672-4DF4-B07F-DA8DE8557627}" dt="2022-11-18T17:57:41.743" v="11" actId="14100"/>
      <pc:docMkLst>
        <pc:docMk/>
      </pc:docMkLst>
      <pc:sldChg chg="addSp delSp modSp mod">
        <pc:chgData name="Omotayo Aina" userId="a89ae163-7ed9-4306-8b2d-d42d836cd11c" providerId="ADAL" clId="{15055694-1672-4DF4-B07F-DA8DE8557627}" dt="2022-11-18T17:57:41.743" v="11" actId="14100"/>
        <pc:sldMkLst>
          <pc:docMk/>
          <pc:sldMk cId="3262864161" sldId="256"/>
        </pc:sldMkLst>
        <pc:graphicFrameChg chg="del">
          <ac:chgData name="Omotayo Aina" userId="a89ae163-7ed9-4306-8b2d-d42d836cd11c" providerId="ADAL" clId="{15055694-1672-4DF4-B07F-DA8DE8557627}" dt="2022-11-18T17:57:10.404" v="5" actId="478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add mod">
          <ac:chgData name="Omotayo Aina" userId="a89ae163-7ed9-4306-8b2d-d42d836cd11c" providerId="ADAL" clId="{15055694-1672-4DF4-B07F-DA8DE8557627}" dt="2022-11-18T17:57:41.743" v="11" actId="14100"/>
          <ac:picMkLst>
            <pc:docMk/>
            <pc:sldMk cId="3262864161" sldId="256"/>
            <ac:picMk id="2" creationId="{84B22FE2-1B66-735A-07F0-1684F96EB1CB}"/>
          </ac:picMkLst>
        </pc:picChg>
        <pc:picChg chg="del">
          <ac:chgData name="Omotayo Aina" userId="a89ae163-7ed9-4306-8b2d-d42d836cd11c" providerId="ADAL" clId="{15055694-1672-4DF4-B07F-DA8DE8557627}" dt="2022-11-18T17:57:03.209" v="4" actId="478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C373F8FA-85B4-4098-A55F-822D7EF66AD6}"/>
    <pc:docChg chg="custSel modSld">
      <pc:chgData name="Olawale Ojo" userId="0e70fa67-252d-4226-836b-59bc03f62044" providerId="ADAL" clId="{C373F8FA-85B4-4098-A55F-822D7EF66AD6}" dt="2022-05-06T09:22:15.246" v="11" actId="14100"/>
      <pc:docMkLst>
        <pc:docMk/>
      </pc:docMkLst>
      <pc:sldChg chg="addSp delSp modSp mod">
        <pc:chgData name="Olawale Ojo" userId="0e70fa67-252d-4226-836b-59bc03f62044" providerId="ADAL" clId="{C373F8FA-85B4-4098-A55F-822D7EF66AD6}" dt="2022-05-06T09:22:15.24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373F8FA-85B4-4098-A55F-822D7EF66AD6}" dt="2022-05-06T09:22:09.456" v="10" actId="14100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del">
          <ac:chgData name="Olawale Ojo" userId="0e70fa67-252d-4226-836b-59bc03f62044" providerId="ADAL" clId="{C373F8FA-85B4-4098-A55F-822D7EF66AD6}" dt="2022-05-06T09:21:39.325" v="5" actId="478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del">
          <ac:chgData name="Olawale Ojo" userId="0e70fa67-252d-4226-836b-59bc03f62044" providerId="ADAL" clId="{C373F8FA-85B4-4098-A55F-822D7EF66AD6}" dt="2022-05-06T09:21:19.060" v="0" actId="478"/>
          <ac:picMkLst>
            <pc:docMk/>
            <pc:sldMk cId="3262864161" sldId="256"/>
            <ac:picMk id="2" creationId="{260B5016-183D-430F-9775-E18A37322DB7}"/>
          </ac:picMkLst>
        </pc:picChg>
        <pc:picChg chg="add mod">
          <ac:chgData name="Olawale Ojo" userId="0e70fa67-252d-4226-836b-59bc03f62044" providerId="ADAL" clId="{C373F8FA-85B4-4098-A55F-822D7EF66AD6}" dt="2022-05-06T09:22:15.246" v="11" actId="14100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1BE317C3-C6DD-4BDF-B8F1-AFACF28F685D}"/>
    <pc:docChg chg="undo custSel modSld">
      <pc:chgData name="Olawale Ojo" userId="0e70fa67-252d-4226-836b-59bc03f62044" providerId="ADAL" clId="{1BE317C3-C6DD-4BDF-B8F1-AFACF28F685D}" dt="2023-02-10T14:08:46.412" v="16" actId="14100"/>
      <pc:docMkLst>
        <pc:docMk/>
      </pc:docMkLst>
      <pc:sldChg chg="addSp delSp modSp mod">
        <pc:chgData name="Olawale Ojo" userId="0e70fa67-252d-4226-836b-59bc03f62044" providerId="ADAL" clId="{1BE317C3-C6DD-4BDF-B8F1-AFACF28F685D}" dt="2023-02-10T14:08:46.412" v="16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BE317C3-C6DD-4BDF-B8F1-AFACF28F685D}" dt="2023-02-10T14:08:18.047" v="12" actId="478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graphicFrameChg chg="add mod">
          <ac:chgData name="Olawale Ojo" userId="0e70fa67-252d-4226-836b-59bc03f62044" providerId="ADAL" clId="{1BE317C3-C6DD-4BDF-B8F1-AFACF28F685D}" dt="2023-02-10T14:08:46.412" v="16" actId="14100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del">
          <ac:chgData name="Olawale Ojo" userId="0e70fa67-252d-4226-836b-59bc03f62044" providerId="ADAL" clId="{1BE317C3-C6DD-4BDF-B8F1-AFACF28F685D}" dt="2023-02-10T13:54:26.268" v="0" actId="478"/>
          <ac:picMkLst>
            <pc:docMk/>
            <pc:sldMk cId="3262864161" sldId="256"/>
            <ac:picMk id="2" creationId="{9973E230-118F-A4FB-D2C9-B496CBF00CE8}"/>
          </ac:picMkLst>
        </pc:picChg>
        <pc:picChg chg="add del mod">
          <ac:chgData name="Olawale Ojo" userId="0e70fa67-252d-4226-836b-59bc03f62044" providerId="ADAL" clId="{1BE317C3-C6DD-4BDF-B8F1-AFACF28F685D}" dt="2023-02-10T14:06:03.819" v="5" actId="478"/>
          <ac:picMkLst>
            <pc:docMk/>
            <pc:sldMk cId="3262864161" sldId="256"/>
            <ac:picMk id="4" creationId="{C3A78B8B-6CF6-DF51-84C9-1BD857822BD2}"/>
          </ac:picMkLst>
        </pc:picChg>
        <pc:picChg chg="add del mod">
          <ac:chgData name="Olawale Ojo" userId="0e70fa67-252d-4226-836b-59bc03f62044" providerId="ADAL" clId="{1BE317C3-C6DD-4BDF-B8F1-AFACF28F685D}" dt="2023-02-10T14:08:15.837" v="11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62E3819B-6364-4E02-B8D6-81BF22EA1B86}"/>
    <pc:docChg chg="custSel modSld">
      <pc:chgData name="Olawale Ojo" userId="0e70fa67-252d-4226-836b-59bc03f62044" providerId="ADAL" clId="{62E3819B-6364-4E02-B8D6-81BF22EA1B86}" dt="2022-06-17T09:50:44.957" v="13" actId="1076"/>
      <pc:docMkLst>
        <pc:docMk/>
      </pc:docMkLst>
      <pc:sldChg chg="addSp delSp modSp mod">
        <pc:chgData name="Olawale Ojo" userId="0e70fa67-252d-4226-836b-59bc03f62044" providerId="ADAL" clId="{62E3819B-6364-4E02-B8D6-81BF22EA1B86}" dt="2022-06-17T09:50:44.957" v="13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62E3819B-6364-4E02-B8D6-81BF22EA1B86}" dt="2022-06-17T09:50:38.980" v="12" actId="14100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del">
          <ac:chgData name="Olawale Ojo" userId="0e70fa67-252d-4226-836b-59bc03f62044" providerId="ADAL" clId="{62E3819B-6364-4E02-B8D6-81BF22EA1B86}" dt="2022-06-17T09:50:19.351" v="5" actId="478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add mod">
          <ac:chgData name="Olawale Ojo" userId="0e70fa67-252d-4226-836b-59bc03f62044" providerId="ADAL" clId="{62E3819B-6364-4E02-B8D6-81BF22EA1B86}" dt="2022-06-17T09:50:44.957" v="13" actId="1076"/>
          <ac:picMkLst>
            <pc:docMk/>
            <pc:sldMk cId="3262864161" sldId="256"/>
            <ac:picMk id="2" creationId="{BE193375-21B5-9965-3629-FB795F53A30E}"/>
          </ac:picMkLst>
        </pc:picChg>
        <pc:picChg chg="del">
          <ac:chgData name="Olawale Ojo" userId="0e70fa67-252d-4226-836b-59bc03f62044" providerId="ADAL" clId="{62E3819B-6364-4E02-B8D6-81BF22EA1B86}" dt="2022-06-17T09:49:51.784" v="0" actId="478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AE990741-1351-4CAD-A264-7B6085BC01BD}"/>
    <pc:docChg chg="custSel modSld">
      <pc:chgData name="Olawale Ojo" userId="0e70fa67-252d-4226-836b-59bc03f62044" providerId="ADAL" clId="{AE990741-1351-4CAD-A264-7B6085BC01BD}" dt="2023-03-10T09:05:10.442" v="13" actId="14100"/>
      <pc:docMkLst>
        <pc:docMk/>
      </pc:docMkLst>
      <pc:sldChg chg="addSp delSp modSp mod">
        <pc:chgData name="Olawale Ojo" userId="0e70fa67-252d-4226-836b-59bc03f62044" providerId="ADAL" clId="{AE990741-1351-4CAD-A264-7B6085BC01BD}" dt="2023-03-10T09:05:10.442" v="13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AE990741-1351-4CAD-A264-7B6085BC01BD}" dt="2023-03-10T09:03:16.386" v="5" actId="478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picChg chg="del">
          <ac:chgData name="Olawale Ojo" userId="0e70fa67-252d-4226-836b-59bc03f62044" providerId="ADAL" clId="{AE990741-1351-4CAD-A264-7B6085BC01BD}" dt="2023-03-10T09:01:42.945" v="0" actId="478"/>
          <ac:picMkLst>
            <pc:docMk/>
            <pc:sldMk cId="3262864161" sldId="256"/>
            <ac:picMk id="3" creationId="{0E465575-5CB9-049C-7043-A62203D57E66}"/>
          </ac:picMkLst>
        </pc:picChg>
        <pc:picChg chg="add mod">
          <ac:chgData name="Olawale Ojo" userId="0e70fa67-252d-4226-836b-59bc03f62044" providerId="ADAL" clId="{AE990741-1351-4CAD-A264-7B6085BC01BD}" dt="2023-03-10T09:05:06.795" v="12" actId="14100"/>
          <ac:picMkLst>
            <pc:docMk/>
            <pc:sldMk cId="3262864161" sldId="256"/>
            <ac:picMk id="4" creationId="{01F70620-52A1-8E73-D76D-46CEADB20169}"/>
          </ac:picMkLst>
        </pc:picChg>
        <pc:picChg chg="add mod">
          <ac:chgData name="Olawale Ojo" userId="0e70fa67-252d-4226-836b-59bc03f62044" providerId="ADAL" clId="{AE990741-1351-4CAD-A264-7B6085BC01BD}" dt="2023-03-10T09:05:10.442" v="13" actId="14100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1033F77B-11EA-4D8E-B904-FA0CF8CA8BD2}"/>
    <pc:docChg chg="custSel modSld">
      <pc:chgData name="Olawale Ojo" userId="0e70fa67-252d-4226-836b-59bc03f62044" providerId="ADAL" clId="{1033F77B-11EA-4D8E-B904-FA0CF8CA8BD2}" dt="2023-02-10T14:19:39.502" v="12"/>
      <pc:docMkLst>
        <pc:docMk/>
      </pc:docMkLst>
      <pc:sldChg chg="addSp delSp modSp mod">
        <pc:chgData name="Olawale Ojo" userId="0e70fa67-252d-4226-836b-59bc03f62044" providerId="ADAL" clId="{1033F77B-11EA-4D8E-B904-FA0CF8CA8BD2}" dt="2023-02-10T14:19:39.502" v="12"/>
        <pc:sldMkLst>
          <pc:docMk/>
          <pc:sldMk cId="3262864161" sldId="256"/>
        </pc:sldMkLst>
        <pc:graphicFrameChg chg="add mod">
          <ac:chgData name="Olawale Ojo" userId="0e70fa67-252d-4226-836b-59bc03f62044" providerId="ADAL" clId="{1033F77B-11EA-4D8E-B904-FA0CF8CA8BD2}" dt="2023-02-10T14:19:39.502" v="12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del">
          <ac:chgData name="Olawale Ojo" userId="0e70fa67-252d-4226-836b-59bc03f62044" providerId="ADAL" clId="{1033F77B-11EA-4D8E-B904-FA0CF8CA8BD2}" dt="2023-02-10T14:19:21.052" v="6" actId="478"/>
          <ac:graphicFrameMkLst>
            <pc:docMk/>
            <pc:sldMk cId="3262864161" sldId="256"/>
            <ac:graphicFrameMk id="6" creationId="{91319B8C-0F77-19F0-0E51-D34673209498}"/>
          </ac:graphicFrameMkLst>
        </pc:graphicFrameChg>
        <pc:picChg chg="add mod">
          <ac:chgData name="Olawale Ojo" userId="0e70fa67-252d-4226-836b-59bc03f62044" providerId="ADAL" clId="{1033F77B-11EA-4D8E-B904-FA0CF8CA8BD2}" dt="2023-02-10T14:15:46.854" v="5" actId="14100"/>
          <ac:picMkLst>
            <pc:docMk/>
            <pc:sldMk cId="3262864161" sldId="256"/>
            <ac:picMk id="2" creationId="{DD96E6A8-95F1-D0D9-24E2-D779FA76F66A}"/>
          </ac:picMkLst>
        </pc:picChg>
        <pc:picChg chg="del">
          <ac:chgData name="Olawale Ojo" userId="0e70fa67-252d-4226-836b-59bc03f62044" providerId="ADAL" clId="{1033F77B-11EA-4D8E-B904-FA0CF8CA8BD2}" dt="2023-02-10T14:15:31.424" v="0" actId="478"/>
          <ac:picMkLst>
            <pc:docMk/>
            <pc:sldMk cId="3262864161" sldId="256"/>
            <ac:picMk id="5" creationId="{58FEAF8C-FAA4-E5DF-D6DD-7CEF1E02F999}"/>
          </ac:picMkLst>
        </pc:picChg>
      </pc:sldChg>
    </pc:docChg>
  </pc:docChgLst>
  <pc:docChgLst>
    <pc:chgData name="Olawale Ojo" userId="0e70fa67-252d-4226-836b-59bc03f62044" providerId="ADAL" clId="{F0BB6FAD-5F24-41C3-8EE7-6554E6D72116}"/>
    <pc:docChg chg="custSel modSld">
      <pc:chgData name="Olawale Ojo" userId="0e70fa67-252d-4226-836b-59bc03f62044" providerId="ADAL" clId="{F0BB6FAD-5F24-41C3-8EE7-6554E6D72116}" dt="2022-04-22T09:00:23.475" v="11" actId="14100"/>
      <pc:docMkLst>
        <pc:docMk/>
      </pc:docMkLst>
      <pc:sldChg chg="addSp delSp modSp mod">
        <pc:chgData name="Olawale Ojo" userId="0e70fa67-252d-4226-836b-59bc03f62044" providerId="ADAL" clId="{F0BB6FAD-5F24-41C3-8EE7-6554E6D72116}" dt="2022-04-22T09:00:23.475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F0BB6FAD-5F24-41C3-8EE7-6554E6D72116}" dt="2022-04-22T08:59:59.756" v="4" actId="14100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add mod">
          <ac:chgData name="Olawale Ojo" userId="0e70fa67-252d-4226-836b-59bc03f62044" providerId="ADAL" clId="{F0BB6FAD-5F24-41C3-8EE7-6554E6D72116}" dt="2022-04-22T09:00:23.475" v="11" actId="14100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picChg chg="del">
          <ac:chgData name="Olawale Ojo" userId="0e70fa67-252d-4226-836b-59bc03f62044" providerId="ADAL" clId="{F0BB6FAD-5F24-41C3-8EE7-6554E6D72116}" dt="2022-04-22T08:59:49.337" v="1" actId="478"/>
          <ac:picMkLst>
            <pc:docMk/>
            <pc:sldMk cId="3262864161" sldId="256"/>
            <ac:picMk id="2" creationId="{00000000-0000-0000-0000-000000000000}"/>
          </ac:picMkLst>
        </pc:picChg>
        <pc:picChg chg="del">
          <ac:chgData name="Olawale Ojo" userId="0e70fa67-252d-4226-836b-59bc03f62044" providerId="ADAL" clId="{F0BB6FAD-5F24-41C3-8EE7-6554E6D72116}" dt="2022-04-22T09:00:07.750" v="5" actId="478"/>
          <ac:picMkLst>
            <pc:docMk/>
            <pc:sldMk cId="3262864161" sldId="256"/>
            <ac:picMk id="4" creationId="{00000000-0000-0000-0000-000000000000}"/>
          </ac:picMkLst>
        </pc:picChg>
      </pc:sldChg>
    </pc:docChg>
  </pc:docChgLst>
  <pc:docChgLst>
    <pc:chgData name="Olawale Ojo" userId="0e70fa67-252d-4226-836b-59bc03f62044" providerId="ADAL" clId="{347F1B7F-C3BD-4186-A85C-A50D8A8FFA1B}"/>
    <pc:docChg chg="custSel modSld">
      <pc:chgData name="Olawale Ojo" userId="0e70fa67-252d-4226-836b-59bc03f62044" providerId="ADAL" clId="{347F1B7F-C3BD-4186-A85C-A50D8A8FFA1B}" dt="2022-09-02T12:33:52.616" v="8" actId="14100"/>
      <pc:docMkLst>
        <pc:docMk/>
      </pc:docMkLst>
      <pc:sldChg chg="addSp delSp modSp mod">
        <pc:chgData name="Olawale Ojo" userId="0e70fa67-252d-4226-836b-59bc03f62044" providerId="ADAL" clId="{347F1B7F-C3BD-4186-A85C-A50D8A8FFA1B}" dt="2022-09-02T12:33:52.61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347F1B7F-C3BD-4186-A85C-A50D8A8FFA1B}" dt="2022-09-02T12:33:42.499" v="5" actId="478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add mod">
          <ac:chgData name="Olawale Ojo" userId="0e70fa67-252d-4226-836b-59bc03f62044" providerId="ADAL" clId="{347F1B7F-C3BD-4186-A85C-A50D8A8FFA1B}" dt="2022-09-02T12:33:52.616" v="8" actId="14100"/>
          <ac:graphicFrameMkLst>
            <pc:docMk/>
            <pc:sldMk cId="3262864161" sldId="256"/>
            <ac:graphicFrameMk id="5" creationId="{A69A3BC2-237C-C2E7-8648-F05FAAF99524}"/>
          </ac:graphicFrameMkLst>
        </pc:graphicFrameChg>
        <pc:picChg chg="add mod">
          <ac:chgData name="Olawale Ojo" userId="0e70fa67-252d-4226-836b-59bc03f62044" providerId="ADAL" clId="{347F1B7F-C3BD-4186-A85C-A50D8A8FFA1B}" dt="2022-09-02T12:33:32.217" v="4" actId="14100"/>
          <ac:picMkLst>
            <pc:docMk/>
            <pc:sldMk cId="3262864161" sldId="256"/>
            <ac:picMk id="2" creationId="{E13180BF-32C6-5892-27DB-E7889B1D2EDD}"/>
          </ac:picMkLst>
        </pc:picChg>
        <pc:picChg chg="del">
          <ac:chgData name="Olawale Ojo" userId="0e70fa67-252d-4226-836b-59bc03f62044" providerId="ADAL" clId="{347F1B7F-C3BD-4186-A85C-A50D8A8FFA1B}" dt="2022-09-02T12:33:17.008" v="0" actId="478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786CB278-E569-4D95-BB8C-8D7A34981677}"/>
    <pc:docChg chg="custSel modSld">
      <pc:chgData name="Olawale Ojo" userId="0e70fa67-252d-4226-836b-59bc03f62044" providerId="ADAL" clId="{786CB278-E569-4D95-BB8C-8D7A34981677}" dt="2022-07-08T13:18:05.221" v="9" actId="14100"/>
      <pc:docMkLst>
        <pc:docMk/>
      </pc:docMkLst>
      <pc:sldChg chg="addSp delSp modSp mod">
        <pc:chgData name="Olawale Ojo" userId="0e70fa67-252d-4226-836b-59bc03f62044" providerId="ADAL" clId="{786CB278-E569-4D95-BB8C-8D7A34981677}" dt="2022-07-08T13:18:05.221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86CB278-E569-4D95-BB8C-8D7A34981677}" dt="2022-07-08T13:18:05.221" v="9" actId="14100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del">
          <ac:chgData name="Olawale Ojo" userId="0e70fa67-252d-4226-836b-59bc03f62044" providerId="ADAL" clId="{786CB278-E569-4D95-BB8C-8D7A34981677}" dt="2022-07-08T13:17:48.652" v="5" actId="478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picChg chg="del">
          <ac:chgData name="Olawale Ojo" userId="0e70fa67-252d-4226-836b-59bc03f62044" providerId="ADAL" clId="{786CB278-E569-4D95-BB8C-8D7A34981677}" dt="2022-07-08T13:17:28.931" v="0" actId="478"/>
          <ac:picMkLst>
            <pc:docMk/>
            <pc:sldMk cId="3262864161" sldId="256"/>
            <ac:picMk id="2" creationId="{57B58947-8D16-F456-A43C-00BE5D7F6F76}"/>
          </ac:picMkLst>
        </pc:picChg>
        <pc:picChg chg="add mod">
          <ac:chgData name="Olawale Ojo" userId="0e70fa67-252d-4226-836b-59bc03f62044" providerId="ADAL" clId="{786CB278-E569-4D95-BB8C-8D7A34981677}" dt="2022-07-08T13:17:38.889" v="4" actId="14100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9DCBDB1D-68F3-4FD5-A38F-ECCA6A1BD5F4}"/>
    <pc:docChg chg="custSel modSld">
      <pc:chgData name="Olawale Ojo" userId="0e70fa67-252d-4226-836b-59bc03f62044" providerId="ADAL" clId="{9DCBDB1D-68F3-4FD5-A38F-ECCA6A1BD5F4}" dt="2022-10-14T09:49:30.442" v="10" actId="14100"/>
      <pc:docMkLst>
        <pc:docMk/>
      </pc:docMkLst>
      <pc:sldChg chg="addSp delSp modSp mod">
        <pc:chgData name="Olawale Ojo" userId="0e70fa67-252d-4226-836b-59bc03f62044" providerId="ADAL" clId="{9DCBDB1D-68F3-4FD5-A38F-ECCA6A1BD5F4}" dt="2022-10-14T09:49:30.442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DCBDB1D-68F3-4FD5-A38F-ECCA6A1BD5F4}" dt="2022-10-14T09:49:25.270" v="9" actId="14100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del">
          <ac:chgData name="Olawale Ojo" userId="0e70fa67-252d-4226-836b-59bc03f62044" providerId="ADAL" clId="{9DCBDB1D-68F3-4FD5-A38F-ECCA6A1BD5F4}" dt="2022-10-14T09:49:18.722" v="6" actId="478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mod">
          <ac:chgData name="Olawale Ojo" userId="0e70fa67-252d-4226-836b-59bc03f62044" providerId="ADAL" clId="{9DCBDB1D-68F3-4FD5-A38F-ECCA6A1BD5F4}" dt="2022-10-14T09:49:30.442" v="10" actId="14100"/>
          <ac:picMkLst>
            <pc:docMk/>
            <pc:sldMk cId="3262864161" sldId="256"/>
            <ac:picMk id="2" creationId="{548FFCA5-DBB5-6093-5361-C28029E57A90}"/>
          </ac:picMkLst>
        </pc:picChg>
        <pc:picChg chg="del">
          <ac:chgData name="Olawale Ojo" userId="0e70fa67-252d-4226-836b-59bc03f62044" providerId="ADAL" clId="{9DCBDB1D-68F3-4FD5-A38F-ECCA6A1BD5F4}" dt="2022-10-14T09:48:57.886" v="0" actId="478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35D19D6D-D9DE-44AE-8681-3C77ABB8B264}"/>
    <pc:docChg chg="custSel modSld">
      <pc:chgData name="Olawale Ojo" userId="0e70fa67-252d-4226-836b-59bc03f62044" providerId="ADAL" clId="{35D19D6D-D9DE-44AE-8681-3C77ABB8B264}" dt="2023-02-24T13:48:23.703" v="11"/>
      <pc:docMkLst>
        <pc:docMk/>
      </pc:docMkLst>
      <pc:sldChg chg="addSp delSp modSp mod">
        <pc:chgData name="Olawale Ojo" userId="0e70fa67-252d-4226-836b-59bc03f62044" providerId="ADAL" clId="{35D19D6D-D9DE-44AE-8681-3C77ABB8B264}" dt="2023-02-24T13:48:23.703" v="11"/>
        <pc:sldMkLst>
          <pc:docMk/>
          <pc:sldMk cId="3262864161" sldId="256"/>
        </pc:sldMkLst>
        <pc:graphicFrameChg chg="add mod">
          <ac:chgData name="Olawale Ojo" userId="0e70fa67-252d-4226-836b-59bc03f62044" providerId="ADAL" clId="{35D19D6D-D9DE-44AE-8681-3C77ABB8B264}" dt="2023-02-24T13:48:23.703" v="11"/>
          <ac:graphicFrameMkLst>
            <pc:docMk/>
            <pc:sldMk cId="3262864161" sldId="256"/>
            <ac:graphicFrameMk id="2" creationId="{C579A881-4FA3-EEA7-1BE2-DEE32C7B9202}"/>
          </ac:graphicFrameMkLst>
        </pc:graphicFrameChg>
        <pc:graphicFrameChg chg="del">
          <ac:chgData name="Olawale Ojo" userId="0e70fa67-252d-4226-836b-59bc03f62044" providerId="ADAL" clId="{35D19D6D-D9DE-44AE-8681-3C77ABB8B264}" dt="2023-02-24T13:47:37.233" v="0" actId="478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add mod">
          <ac:chgData name="Olawale Ojo" userId="0e70fa67-252d-4226-836b-59bc03f62044" providerId="ADAL" clId="{35D19D6D-D9DE-44AE-8681-3C77ABB8B264}" dt="2023-02-24T13:48:11.559" v="9" actId="14100"/>
          <ac:picMkLst>
            <pc:docMk/>
            <pc:sldMk cId="3262864161" sldId="256"/>
            <ac:picMk id="3" creationId="{0E465575-5CB9-049C-7043-A62203D57E66}"/>
          </ac:picMkLst>
        </pc:picChg>
        <pc:picChg chg="del">
          <ac:chgData name="Olawale Ojo" userId="0e70fa67-252d-4226-836b-59bc03f62044" providerId="ADAL" clId="{35D19D6D-D9DE-44AE-8681-3C77ABB8B264}" dt="2023-02-24T13:48:01" v="5" actId="478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F6A80247-76AE-420B-8746-41231455122E}"/>
    <pc:docChg chg="custSel modSld">
      <pc:chgData name="Olawale Ojo" userId="0e70fa67-252d-4226-836b-59bc03f62044" providerId="ADAL" clId="{F6A80247-76AE-420B-8746-41231455122E}" dt="2022-10-28T11:08:21.340" v="9" actId="14100"/>
      <pc:docMkLst>
        <pc:docMk/>
      </pc:docMkLst>
      <pc:sldChg chg="addSp delSp modSp mod">
        <pc:chgData name="Olawale Ojo" userId="0e70fa67-252d-4226-836b-59bc03f62044" providerId="ADAL" clId="{F6A80247-76AE-420B-8746-41231455122E}" dt="2022-10-28T11:08:21.340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6A80247-76AE-420B-8746-41231455122E}" dt="2022-10-28T11:08:13.503" v="5" actId="478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add mod">
          <ac:chgData name="Olawale Ojo" userId="0e70fa67-252d-4226-836b-59bc03f62044" providerId="ADAL" clId="{F6A80247-76AE-420B-8746-41231455122E}" dt="2022-10-28T11:08:21.340" v="9" actId="14100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del">
          <ac:chgData name="Olawale Ojo" userId="0e70fa67-252d-4226-836b-59bc03f62044" providerId="ADAL" clId="{F6A80247-76AE-420B-8746-41231455122E}" dt="2022-10-28T11:07:53.368" v="0" actId="478"/>
          <ac:picMkLst>
            <pc:docMk/>
            <pc:sldMk cId="3262864161" sldId="256"/>
            <ac:picMk id="2" creationId="{28F53A50-BC3F-C8EB-F2A5-56C79C8B6709}"/>
          </ac:picMkLst>
        </pc:picChg>
        <pc:picChg chg="add mod">
          <ac:chgData name="Olawale Ojo" userId="0e70fa67-252d-4226-836b-59bc03f62044" providerId="ADAL" clId="{F6A80247-76AE-420B-8746-41231455122E}" dt="2022-10-28T11:08:05.995" v="4" actId="14100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9D6B6585-61FF-4471-BB5E-60FB50BCFDE5}"/>
    <pc:docChg chg="custSel modSld">
      <pc:chgData name="Olawale Ojo" userId="0e70fa67-252d-4226-836b-59bc03f62044" providerId="ADAL" clId="{9D6B6585-61FF-4471-BB5E-60FB50BCFDE5}" dt="2022-05-27T09:41:59.037" v="10" actId="14100"/>
      <pc:docMkLst>
        <pc:docMk/>
      </pc:docMkLst>
      <pc:sldChg chg="addSp delSp modSp mod">
        <pc:chgData name="Olawale Ojo" userId="0e70fa67-252d-4226-836b-59bc03f62044" providerId="ADAL" clId="{9D6B6585-61FF-4471-BB5E-60FB50BCFDE5}" dt="2022-05-27T09:41:59.037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D6B6585-61FF-4471-BB5E-60FB50BCFDE5}" dt="2022-05-27T09:41:45.994" v="5" actId="478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add mod">
          <ac:chgData name="Olawale Ojo" userId="0e70fa67-252d-4226-836b-59bc03f62044" providerId="ADAL" clId="{9D6B6585-61FF-4471-BB5E-60FB50BCFDE5}" dt="2022-05-27T09:41:59.037" v="10" actId="14100"/>
          <ac:graphicFrameMkLst>
            <pc:docMk/>
            <pc:sldMk cId="3262864161" sldId="256"/>
            <ac:graphicFrameMk id="6" creationId="{FF87E0BF-88C2-20A5-F65F-1F98EA6B66AA}"/>
          </ac:graphicFrameMkLst>
        </pc:graphicFrameChg>
        <pc:picChg chg="add mod">
          <ac:chgData name="Olawale Ojo" userId="0e70fa67-252d-4226-836b-59bc03f62044" providerId="ADAL" clId="{9D6B6585-61FF-4471-BB5E-60FB50BCFDE5}" dt="2022-05-27T09:41:37.688" v="4" actId="14100"/>
          <ac:picMkLst>
            <pc:docMk/>
            <pc:sldMk cId="3262864161" sldId="256"/>
            <ac:picMk id="2" creationId="{5071962B-1460-F6FE-0B61-3222A0D65CA4}"/>
          </ac:picMkLst>
        </pc:picChg>
        <pc:picChg chg="del">
          <ac:chgData name="Olawale Ojo" userId="0e70fa67-252d-4226-836b-59bc03f62044" providerId="ADAL" clId="{9D6B6585-61FF-4471-BB5E-60FB50BCFDE5}" dt="2022-05-27T09:41:23.570" v="0" actId="478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3CEAF838-7D31-4064-BF87-F662A640EA02}"/>
    <pc:docChg chg="custSel modSld">
      <pc:chgData name="Olawale Ojo" userId="0e70fa67-252d-4226-836b-59bc03f62044" providerId="ADAL" clId="{3CEAF838-7D31-4064-BF87-F662A640EA02}" dt="2022-10-14T11:10:36.086" v="16"/>
      <pc:docMkLst>
        <pc:docMk/>
      </pc:docMkLst>
      <pc:sldChg chg="addSp delSp modSp mod">
        <pc:chgData name="Olawale Ojo" userId="0e70fa67-252d-4226-836b-59bc03f62044" providerId="ADAL" clId="{3CEAF838-7D31-4064-BF87-F662A640EA02}" dt="2022-10-14T11:10:36.086" v="16"/>
        <pc:sldMkLst>
          <pc:docMk/>
          <pc:sldMk cId="3262864161" sldId="256"/>
        </pc:sldMkLst>
        <pc:graphicFrameChg chg="del">
          <ac:chgData name="Olawale Ojo" userId="0e70fa67-252d-4226-836b-59bc03f62044" providerId="ADAL" clId="{3CEAF838-7D31-4064-BF87-F662A640EA02}" dt="2022-10-14T11:06:08.682" v="5" actId="478"/>
          <ac:graphicFrameMkLst>
            <pc:docMk/>
            <pc:sldMk cId="3262864161" sldId="256"/>
            <ac:graphicFrameMk id="3" creationId="{6D434E5B-D586-D2B3-78F1-C672D842E60F}"/>
          </ac:graphicFrameMkLst>
        </pc:graphicFrameChg>
        <pc:graphicFrameChg chg="add del mod">
          <ac:chgData name="Olawale Ojo" userId="0e70fa67-252d-4226-836b-59bc03f62044" providerId="ADAL" clId="{3CEAF838-7D31-4064-BF87-F662A640EA02}" dt="2022-10-14T11:10:18.344" v="10" actId="478"/>
          <ac:graphicFrameMkLst>
            <pc:docMk/>
            <pc:sldMk cId="3262864161" sldId="256"/>
            <ac:graphicFrameMk id="5" creationId="{95758B24-1B84-14D2-9B84-7DF659FA876E}"/>
          </ac:graphicFrameMkLst>
        </pc:graphicFrameChg>
        <pc:graphicFrameChg chg="add mod">
          <ac:chgData name="Olawale Ojo" userId="0e70fa67-252d-4226-836b-59bc03f62044" providerId="ADAL" clId="{3CEAF838-7D31-4064-BF87-F662A640EA02}" dt="2022-10-14T11:10:36.086" v="16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del">
          <ac:chgData name="Olawale Ojo" userId="0e70fa67-252d-4226-836b-59bc03f62044" providerId="ADAL" clId="{3CEAF838-7D31-4064-BF87-F662A640EA02}" dt="2022-10-14T11:05:44.348" v="0" actId="478"/>
          <ac:picMkLst>
            <pc:docMk/>
            <pc:sldMk cId="3262864161" sldId="256"/>
            <ac:picMk id="2" creationId="{548FFCA5-DBB5-6093-5361-C28029E57A90}"/>
          </ac:picMkLst>
        </pc:picChg>
        <pc:picChg chg="add mod">
          <ac:chgData name="Olawale Ojo" userId="0e70fa67-252d-4226-836b-59bc03f62044" providerId="ADAL" clId="{3CEAF838-7D31-4064-BF87-F662A640EA02}" dt="2022-10-14T11:05:57.622" v="4" actId="14100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589036C2-B774-44C4-AC41-734A3797816A}"/>
    <pc:docChg chg="custSel modSld">
      <pc:chgData name="Olawale Ojo" userId="0e70fa67-252d-4226-836b-59bc03f62044" providerId="ADAL" clId="{589036C2-B774-44C4-AC41-734A3797816A}" dt="2023-04-14T11:02:08.715" v="11" actId="14100"/>
      <pc:docMkLst>
        <pc:docMk/>
      </pc:docMkLst>
      <pc:sldChg chg="addSp delSp modSp mod">
        <pc:chgData name="Olawale Ojo" userId="0e70fa67-252d-4226-836b-59bc03f62044" providerId="ADAL" clId="{589036C2-B774-44C4-AC41-734A3797816A}" dt="2023-04-14T11:02:08.715" v="11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89036C2-B774-44C4-AC41-734A3797816A}" dt="2023-04-14T11:01:55.530" v="8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graphicFrameChg chg="add mod">
          <ac:chgData name="Olawale Ojo" userId="0e70fa67-252d-4226-836b-59bc03f62044" providerId="ADAL" clId="{589036C2-B774-44C4-AC41-734A3797816A}" dt="2023-04-14T11:02:08.715" v="11" actId="14100"/>
          <ac:graphicFrameMkLst>
            <pc:docMk/>
            <pc:sldMk cId="3262864161" sldId="256"/>
            <ac:graphicFrameMk id="6" creationId="{00000000-0008-0000-0100-000053763700}"/>
          </ac:graphicFrameMkLst>
        </pc:graphicFrameChg>
        <pc:picChg chg="add del mod">
          <ac:chgData name="Olawale Ojo" userId="0e70fa67-252d-4226-836b-59bc03f62044" providerId="ADAL" clId="{589036C2-B774-44C4-AC41-734A3797816A}" dt="2023-04-14T11:01:37.228" v="4" actId="478"/>
          <ac:picMkLst>
            <pc:docMk/>
            <pc:sldMk cId="3262864161" sldId="256"/>
            <ac:picMk id="2" creationId="{C7B5BD57-4AD1-67A6-9A9E-F7FD5F870578}"/>
          </ac:picMkLst>
        </pc:picChg>
        <pc:picChg chg="add mod">
          <ac:chgData name="Olawale Ojo" userId="0e70fa67-252d-4226-836b-59bc03f62044" providerId="ADAL" clId="{589036C2-B774-44C4-AC41-734A3797816A}" dt="2023-04-14T11:01:45.095" v="7" actId="14100"/>
          <ac:picMkLst>
            <pc:docMk/>
            <pc:sldMk cId="3262864161" sldId="256"/>
            <ac:picMk id="3" creationId="{17B2A51B-330C-7661-95DB-3A9A1FF55973}"/>
          </ac:picMkLst>
        </pc:picChg>
        <pc:picChg chg="del">
          <ac:chgData name="Olawale Ojo" userId="0e70fa67-252d-4226-836b-59bc03f62044" providerId="ADAL" clId="{589036C2-B774-44C4-AC41-734A3797816A}" dt="2023-04-14T11:00:56.132" v="0" actId="478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lawale Ojo" userId="0e70fa67-252d-4226-836b-59bc03f62044" providerId="ADAL" clId="{CB1EA100-09EF-4064-881B-682CBF0B1CFD}"/>
    <pc:docChg chg="custSel modSld">
      <pc:chgData name="Olawale Ojo" userId="0e70fa67-252d-4226-836b-59bc03f62044" providerId="ADAL" clId="{CB1EA100-09EF-4064-881B-682CBF0B1CFD}" dt="2022-07-22T11:39:57.328" v="14" actId="1076"/>
      <pc:docMkLst>
        <pc:docMk/>
      </pc:docMkLst>
      <pc:sldChg chg="addSp delSp modSp mod">
        <pc:chgData name="Olawale Ojo" userId="0e70fa67-252d-4226-836b-59bc03f62044" providerId="ADAL" clId="{CB1EA100-09EF-4064-881B-682CBF0B1CFD}" dt="2022-07-22T11:39:57.328" v="14" actId="1076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EA100-09EF-4064-881B-682CBF0B1CFD}" dt="2022-07-22T11:39:14.289" v="2"/>
          <ac:graphicFrameMkLst>
            <pc:docMk/>
            <pc:sldMk cId="3262864161" sldId="256"/>
            <ac:graphicFrameMk id="3" creationId="{BAEA0B98-01AB-DB5C-60D7-DE9459111C4D}"/>
          </ac:graphicFrameMkLst>
        </pc:graphicFrameChg>
        <pc:graphicFrameChg chg="del">
          <ac:chgData name="Olawale Ojo" userId="0e70fa67-252d-4226-836b-59bc03f62044" providerId="ADAL" clId="{CB1EA100-09EF-4064-881B-682CBF0B1CFD}" dt="2022-07-22T11:39:35.393" v="7" actId="478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graphicFrameChg chg="add mod">
          <ac:chgData name="Olawale Ojo" userId="0e70fa67-252d-4226-836b-59bc03f62044" providerId="ADAL" clId="{CB1EA100-09EF-4064-881B-682CBF0B1CFD}" dt="2022-07-22T11:39:57.328" v="14" actId="1076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del">
          <ac:chgData name="Olawale Ojo" userId="0e70fa67-252d-4226-836b-59bc03f62044" providerId="ADAL" clId="{CB1EA100-09EF-4064-881B-682CBF0B1CFD}" dt="2022-07-22T11:39:07.452" v="0" actId="478"/>
          <ac:picMkLst>
            <pc:docMk/>
            <pc:sldMk cId="3262864161" sldId="256"/>
            <ac:picMk id="2" creationId="{C5DABB38-0FBB-D91F-BBBE-75A1FF3469EC}"/>
          </ac:picMkLst>
        </pc:picChg>
        <pc:picChg chg="add mod">
          <ac:chgData name="Olawale Ojo" userId="0e70fa67-252d-4226-836b-59bc03f62044" providerId="ADAL" clId="{CB1EA100-09EF-4064-881B-682CBF0B1CFD}" dt="2022-07-22T11:39:26.730" v="6" actId="14100"/>
          <ac:picMkLst>
            <pc:docMk/>
            <pc:sldMk cId="3262864161" sldId="256"/>
            <ac:picMk id="4" creationId="{12E813A8-834F-6680-6904-B6BC339CF1F2}"/>
          </ac:picMkLst>
        </pc:picChg>
        <pc:picChg chg="add del mod">
          <ac:chgData name="Olawale Ojo" userId="0e70fa67-252d-4226-836b-59bc03f62044" providerId="ADAL" clId="{CB1EA100-09EF-4064-881B-682CBF0B1CFD}" dt="2022-07-22T11:39:14.289" v="2"/>
          <ac:picMkLst>
            <pc:docMk/>
            <pc:sldMk cId="3262864161" sldId="256"/>
            <ac:picMk id="5" creationId="{B5BD330D-4252-99C6-4008-72C0644AD34C}"/>
          </ac:picMkLst>
        </pc:picChg>
      </pc:sldChg>
    </pc:docChg>
  </pc:docChgLst>
  <pc:docChgLst>
    <pc:chgData name="Olawale Ojo" userId="0e70fa67-252d-4226-836b-59bc03f62044" providerId="ADAL" clId="{5A1232C9-150A-4212-AE23-3EB0C4B3D1C7}"/>
    <pc:docChg chg="custSel modSld">
      <pc:chgData name="Olawale Ojo" userId="0e70fa67-252d-4226-836b-59bc03f62044" providerId="ADAL" clId="{5A1232C9-150A-4212-AE23-3EB0C4B3D1C7}" dt="2023-01-06T09:59:38.099" v="12" actId="1582"/>
      <pc:docMkLst>
        <pc:docMk/>
      </pc:docMkLst>
      <pc:sldChg chg="addSp delSp modSp mod">
        <pc:chgData name="Olawale Ojo" userId="0e70fa67-252d-4226-836b-59bc03f62044" providerId="ADAL" clId="{5A1232C9-150A-4212-AE23-3EB0C4B3D1C7}" dt="2023-01-06T09:59:38.099" v="12" actId="1582"/>
        <pc:sldMkLst>
          <pc:docMk/>
          <pc:sldMk cId="3262864161" sldId="256"/>
        </pc:sldMkLst>
        <pc:graphicFrameChg chg="del">
          <ac:chgData name="Olawale Ojo" userId="0e70fa67-252d-4226-836b-59bc03f62044" providerId="ADAL" clId="{5A1232C9-150A-4212-AE23-3EB0C4B3D1C7}" dt="2023-01-06T09:59:12.023" v="6" actId="478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graphicFrameChg chg="add mod">
          <ac:chgData name="Olawale Ojo" userId="0e70fa67-252d-4226-836b-59bc03f62044" providerId="ADAL" clId="{5A1232C9-150A-4212-AE23-3EB0C4B3D1C7}" dt="2023-01-06T09:59:38.099" v="12" actId="1582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picChg chg="del mod">
          <ac:chgData name="Olawale Ojo" userId="0e70fa67-252d-4226-836b-59bc03f62044" providerId="ADAL" clId="{5A1232C9-150A-4212-AE23-3EB0C4B3D1C7}" dt="2023-01-06T09:53:36.406" v="1" actId="478"/>
          <ac:picMkLst>
            <pc:docMk/>
            <pc:sldMk cId="3262864161" sldId="256"/>
            <ac:picMk id="2" creationId="{63FABC72-9C30-F5C7-5AF5-A198F5F4440F}"/>
          </ac:picMkLst>
        </pc:picChg>
        <pc:picChg chg="add mod">
          <ac:chgData name="Olawale Ojo" userId="0e70fa67-252d-4226-836b-59bc03f62044" providerId="ADAL" clId="{5A1232C9-150A-4212-AE23-3EB0C4B3D1C7}" dt="2023-01-06T09:53:50.085" v="5" actId="14100"/>
          <ac:picMkLst>
            <pc:docMk/>
            <pc:sldMk cId="3262864161" sldId="256"/>
            <ac:picMk id="3" creationId="{8F860D11-6C98-D58C-784C-55AD5F2C7893}"/>
          </ac:picMkLst>
        </pc:picChg>
      </pc:sldChg>
    </pc:docChg>
  </pc:docChgLst>
  <pc:docChgLst>
    <pc:chgData name="Olawale Ojo" userId="0e70fa67-252d-4226-836b-59bc03f62044" providerId="ADAL" clId="{57FB2ABC-739C-4990-8F1F-454E05CC1CC7}"/>
    <pc:docChg chg="custSel modSld">
      <pc:chgData name="Olawale Ojo" userId="0e70fa67-252d-4226-836b-59bc03f62044" providerId="ADAL" clId="{57FB2ABC-739C-4990-8F1F-454E05CC1CC7}" dt="2023-02-24T11:27:53.342" v="10" actId="14100"/>
      <pc:docMkLst>
        <pc:docMk/>
      </pc:docMkLst>
      <pc:sldChg chg="addSp delSp modSp mod">
        <pc:chgData name="Olawale Ojo" userId="0e70fa67-252d-4226-836b-59bc03f62044" providerId="ADAL" clId="{57FB2ABC-739C-4990-8F1F-454E05CC1CC7}" dt="2023-02-24T11:27:53.342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57FB2ABC-739C-4990-8F1F-454E05CC1CC7}" dt="2023-02-24T11:27:26.210" v="5" actId="478"/>
          <ac:graphicFrameMkLst>
            <pc:docMk/>
            <pc:sldMk cId="3262864161" sldId="256"/>
            <ac:graphicFrameMk id="3" creationId="{F1CBEDE3-448F-944F-1340-83AA6FB8D325}"/>
          </ac:graphicFrameMkLst>
        </pc:graphicFrameChg>
        <pc:graphicFrameChg chg="add mod">
          <ac:chgData name="Olawale Ojo" userId="0e70fa67-252d-4226-836b-59bc03f62044" providerId="ADAL" clId="{57FB2ABC-739C-4990-8F1F-454E05CC1CC7}" dt="2023-02-24T11:27:53.342" v="10" actId="14100"/>
          <ac:graphicFrameMkLst>
            <pc:docMk/>
            <pc:sldMk cId="3262864161" sldId="256"/>
            <ac:graphicFrameMk id="5" creationId="{3408CEBD-4155-4130-D190-320721A17B18}"/>
          </ac:graphicFrameMkLst>
        </pc:graphicFrameChg>
        <pc:picChg chg="del">
          <ac:chgData name="Olawale Ojo" userId="0e70fa67-252d-4226-836b-59bc03f62044" providerId="ADAL" clId="{57FB2ABC-739C-4990-8F1F-454E05CC1CC7}" dt="2023-02-24T11:19:42.063" v="0" actId="478"/>
          <ac:picMkLst>
            <pc:docMk/>
            <pc:sldMk cId="3262864161" sldId="256"/>
            <ac:picMk id="2" creationId="{DD96E6A8-95F1-D0D9-24E2-D779FA76F66A}"/>
          </ac:picMkLst>
        </pc:picChg>
        <pc:picChg chg="add mod">
          <ac:chgData name="Olawale Ojo" userId="0e70fa67-252d-4226-836b-59bc03f62044" providerId="ADAL" clId="{57FB2ABC-739C-4990-8F1F-454E05CC1CC7}" dt="2023-02-24T11:20:00.589" v="4" actId="14100"/>
          <ac:picMkLst>
            <pc:docMk/>
            <pc:sldMk cId="3262864161" sldId="256"/>
            <ac:picMk id="4" creationId="{EA952BA3-AC02-C914-51CA-648C7C34DC56}"/>
          </ac:picMkLst>
        </pc:picChg>
      </pc:sldChg>
    </pc:docChg>
  </pc:docChgLst>
  <pc:docChgLst>
    <pc:chgData name="Olawale Ojo" userId="0e70fa67-252d-4226-836b-59bc03f62044" providerId="ADAL" clId="{4B45693D-6C47-46E4-927F-839FDE8DFB9C}"/>
    <pc:docChg chg="custSel modSld">
      <pc:chgData name="Olawale Ojo" userId="0e70fa67-252d-4226-836b-59bc03f62044" providerId="ADAL" clId="{4B45693D-6C47-46E4-927F-839FDE8DFB9C}" dt="2022-11-11T13:52:44.316" v="11" actId="14100"/>
      <pc:docMkLst>
        <pc:docMk/>
      </pc:docMkLst>
      <pc:sldChg chg="addSp delSp modSp mod">
        <pc:chgData name="Olawale Ojo" userId="0e70fa67-252d-4226-836b-59bc03f62044" providerId="ADAL" clId="{4B45693D-6C47-46E4-927F-839FDE8DFB9C}" dt="2022-11-11T13:52:44.316" v="11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B45693D-6C47-46E4-927F-839FDE8DFB9C}" dt="2022-11-11T13:52:44.316" v="11" actId="14100"/>
          <ac:graphicFrameMkLst>
            <pc:docMk/>
            <pc:sldMk cId="3262864161" sldId="256"/>
            <ac:graphicFrameMk id="5" creationId="{C4405349-D5C8-5EA2-E180-618F1BDE57EE}"/>
          </ac:graphicFrameMkLst>
        </pc:graphicFrameChg>
        <pc:picChg chg="del mod">
          <ac:chgData name="Olawale Ojo" userId="0e70fa67-252d-4226-836b-59bc03f62044" providerId="ADAL" clId="{4B45693D-6C47-46E4-927F-839FDE8DFB9C}" dt="2022-11-11T13:48:59.104" v="1" actId="478"/>
          <ac:picMkLst>
            <pc:docMk/>
            <pc:sldMk cId="3262864161" sldId="256"/>
            <ac:picMk id="2" creationId="{51A1A4CC-7457-452A-2A81-C4A0BD184B0C}"/>
          </ac:picMkLst>
        </pc:picChg>
        <pc:picChg chg="del">
          <ac:chgData name="Olawale Ojo" userId="0e70fa67-252d-4226-836b-59bc03f62044" providerId="ADAL" clId="{4B45693D-6C47-46E4-927F-839FDE8DFB9C}" dt="2022-11-11T13:52:29.430" v="6" actId="478"/>
          <ac:picMkLst>
            <pc:docMk/>
            <pc:sldMk cId="3262864161" sldId="256"/>
            <ac:picMk id="3" creationId="{3D6E7F9A-C9F8-8080-12F7-083040679F51}"/>
          </ac:picMkLst>
        </pc:picChg>
        <pc:picChg chg="add mod">
          <ac:chgData name="Olawale Ojo" userId="0e70fa67-252d-4226-836b-59bc03f62044" providerId="ADAL" clId="{4B45693D-6C47-46E4-927F-839FDE8DFB9C}" dt="2022-11-11T13:49:13.461" v="5" actId="14100"/>
          <ac:picMkLst>
            <pc:docMk/>
            <pc:sldMk cId="3262864161" sldId="256"/>
            <ac:picMk id="4" creationId="{9E7DC55C-713A-D277-7318-685D85E347BB}"/>
          </ac:picMkLst>
        </pc:picChg>
      </pc:sldChg>
    </pc:docChg>
  </pc:docChgLst>
  <pc:docChgLst>
    <pc:chgData name="Olawale Ojo" userId="0e70fa67-252d-4226-836b-59bc03f62044" providerId="ADAL" clId="{48066E9B-54BA-4F92-B04A-8D10B89C9065}"/>
    <pc:docChg chg="custSel modSld">
      <pc:chgData name="Olawale Ojo" userId="0e70fa67-252d-4226-836b-59bc03f62044" providerId="ADAL" clId="{48066E9B-54BA-4F92-B04A-8D10B89C9065}" dt="2022-08-26T10:08:14.609" v="9" actId="14100"/>
      <pc:docMkLst>
        <pc:docMk/>
      </pc:docMkLst>
      <pc:sldChg chg="addSp delSp modSp mod">
        <pc:chgData name="Olawale Ojo" userId="0e70fa67-252d-4226-836b-59bc03f62044" providerId="ADAL" clId="{48066E9B-54BA-4F92-B04A-8D10B89C9065}" dt="2022-08-26T10:08:14.609" v="9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48066E9B-54BA-4F92-B04A-8D10B89C9065}" dt="2022-08-26T10:08:14.609" v="9" actId="14100"/>
          <ac:graphicFrameMkLst>
            <pc:docMk/>
            <pc:sldMk cId="3262864161" sldId="256"/>
            <ac:graphicFrameMk id="4" creationId="{76FAC63D-2962-F183-7AB4-AC378611340D}"/>
          </ac:graphicFrameMkLst>
        </pc:graphicFrameChg>
        <pc:graphicFrameChg chg="del">
          <ac:chgData name="Olawale Ojo" userId="0e70fa67-252d-4226-836b-59bc03f62044" providerId="ADAL" clId="{48066E9B-54BA-4F92-B04A-8D10B89C9065}" dt="2022-08-26T10:08:05.917" v="5" actId="478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del">
          <ac:chgData name="Olawale Ojo" userId="0e70fa67-252d-4226-836b-59bc03f62044" providerId="ADAL" clId="{48066E9B-54BA-4F92-B04A-8D10B89C9065}" dt="2022-08-26T10:07:46.634" v="0" actId="478"/>
          <ac:picMkLst>
            <pc:docMk/>
            <pc:sldMk cId="3262864161" sldId="256"/>
            <ac:picMk id="2" creationId="{6C3E4211-6628-7396-2CCF-8C01ED325F9A}"/>
          </ac:picMkLst>
        </pc:picChg>
        <pc:picChg chg="add mod">
          <ac:chgData name="Olawale Ojo" userId="0e70fa67-252d-4226-836b-59bc03f62044" providerId="ADAL" clId="{48066E9B-54BA-4F92-B04A-8D10B89C9065}" dt="2022-08-26T10:07:57.931" v="4" actId="14100"/>
          <ac:picMkLst>
            <pc:docMk/>
            <pc:sldMk cId="3262864161" sldId="256"/>
            <ac:picMk id="3" creationId="{DDE6ECFB-0374-7E77-A04B-12492BF89EED}"/>
          </ac:picMkLst>
        </pc:picChg>
      </pc:sldChg>
    </pc:docChg>
  </pc:docChgLst>
  <pc:docChgLst>
    <pc:chgData name="Olawale Ojo" userId="0e70fa67-252d-4226-836b-59bc03f62044" providerId="ADAL" clId="{2A93FEDC-6D52-4F36-8F1A-5E2E0A912241}"/>
    <pc:docChg chg="custSel modSld">
      <pc:chgData name="Olawale Ojo" userId="0e70fa67-252d-4226-836b-59bc03f62044" providerId="ADAL" clId="{2A93FEDC-6D52-4F36-8F1A-5E2E0A912241}" dt="2022-05-13T09:44:02.925" v="12" actId="14100"/>
      <pc:docMkLst>
        <pc:docMk/>
      </pc:docMkLst>
      <pc:sldChg chg="addSp delSp modSp mod">
        <pc:chgData name="Olawale Ojo" userId="0e70fa67-252d-4226-836b-59bc03f62044" providerId="ADAL" clId="{2A93FEDC-6D52-4F36-8F1A-5E2E0A912241}" dt="2022-05-13T09:44:02.925" v="1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A93FEDC-6D52-4F36-8F1A-5E2E0A912241}" dt="2022-05-13T09:43:43.028" v="5" actId="478"/>
          <ac:graphicFrameMkLst>
            <pc:docMk/>
            <pc:sldMk cId="3262864161" sldId="256"/>
            <ac:graphicFrameMk id="5" creationId="{5B87BBB6-88E1-4D22-A44C-31EC05034026}"/>
          </ac:graphicFrameMkLst>
        </pc:graphicFrameChg>
        <pc:graphicFrameChg chg="add mod">
          <ac:chgData name="Olawale Ojo" userId="0e70fa67-252d-4226-836b-59bc03f62044" providerId="ADAL" clId="{2A93FEDC-6D52-4F36-8F1A-5E2E0A912241}" dt="2022-05-13T09:44:02.925" v="12" actId="14100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add mod">
          <ac:chgData name="Olawale Ojo" userId="0e70fa67-252d-4226-836b-59bc03f62044" providerId="ADAL" clId="{2A93FEDC-6D52-4F36-8F1A-5E2E0A912241}" dt="2022-05-13T09:43:33.454" v="4" actId="14100"/>
          <ac:picMkLst>
            <pc:docMk/>
            <pc:sldMk cId="3262864161" sldId="256"/>
            <ac:picMk id="2" creationId="{B11EEEC8-DB53-42AB-8D0F-BC731C309A95}"/>
          </ac:picMkLst>
        </pc:picChg>
        <pc:picChg chg="del">
          <ac:chgData name="Olawale Ojo" userId="0e70fa67-252d-4226-836b-59bc03f62044" providerId="ADAL" clId="{2A93FEDC-6D52-4F36-8F1A-5E2E0A912241}" dt="2022-05-13T09:43:24.418" v="0" actId="478"/>
          <ac:picMkLst>
            <pc:docMk/>
            <pc:sldMk cId="3262864161" sldId="256"/>
            <ac:picMk id="3" creationId="{FEC1FE51-6A62-4B5D-AED0-B204AAC16AC8}"/>
          </ac:picMkLst>
        </pc:picChg>
      </pc:sldChg>
    </pc:docChg>
  </pc:docChgLst>
  <pc:docChgLst>
    <pc:chgData name="Olawale Ojo" userId="0e70fa67-252d-4226-836b-59bc03f62044" providerId="ADAL" clId="{3823DE08-2BD8-4AD7-B759-B67049F1C65D}"/>
    <pc:docChg chg="custSel modSld">
      <pc:chgData name="Olawale Ojo" userId="0e70fa67-252d-4226-836b-59bc03f62044" providerId="ADAL" clId="{3823DE08-2BD8-4AD7-B759-B67049F1C65D}" dt="2023-01-13T14:03:52.872" v="14"/>
      <pc:docMkLst>
        <pc:docMk/>
      </pc:docMkLst>
      <pc:sldChg chg="addSp delSp modSp mod">
        <pc:chgData name="Olawale Ojo" userId="0e70fa67-252d-4226-836b-59bc03f62044" providerId="ADAL" clId="{3823DE08-2BD8-4AD7-B759-B67049F1C65D}" dt="2023-01-13T14:03:52.872" v="14"/>
        <pc:sldMkLst>
          <pc:docMk/>
          <pc:sldMk cId="3262864161" sldId="256"/>
        </pc:sldMkLst>
        <pc:graphicFrameChg chg="add mod">
          <ac:chgData name="Olawale Ojo" userId="0e70fa67-252d-4226-836b-59bc03f62044" providerId="ADAL" clId="{3823DE08-2BD8-4AD7-B759-B67049F1C65D}" dt="2023-01-13T14:03:52.872" v="14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mod">
          <ac:chgData name="Olawale Ojo" userId="0e70fa67-252d-4226-836b-59bc03f62044" providerId="ADAL" clId="{3823DE08-2BD8-4AD7-B759-B67049F1C65D}" dt="2023-01-13T14:03:24.052" v="7"/>
          <ac:graphicFrameMkLst>
            <pc:docMk/>
            <pc:sldMk cId="3262864161" sldId="256"/>
            <ac:graphicFrameMk id="4" creationId="{D785333B-DB6E-8384-9249-AE7B4556BF24}"/>
          </ac:graphicFrameMkLst>
        </pc:graphicFrameChg>
        <pc:graphicFrameChg chg="del">
          <ac:chgData name="Olawale Ojo" userId="0e70fa67-252d-4226-836b-59bc03f62044" providerId="ADAL" clId="{3823DE08-2BD8-4AD7-B759-B67049F1C65D}" dt="2023-01-13T14:02:56.010" v="0" actId="478"/>
          <ac:graphicFrameMkLst>
            <pc:docMk/>
            <pc:sldMk cId="3262864161" sldId="256"/>
            <ac:graphicFrameMk id="5" creationId="{DC42857D-A7E2-846B-9DCF-3FDC7C791C59}"/>
          </ac:graphicFrameMkLst>
        </pc:graphicFrameChg>
        <pc:graphicFrameChg chg="add del mod">
          <ac:chgData name="Olawale Ojo" userId="0e70fa67-252d-4226-836b-59bc03f62044" providerId="ADAL" clId="{3823DE08-2BD8-4AD7-B759-B67049F1C65D}" dt="2023-01-13T14:03:37.675" v="9"/>
          <ac:graphicFrameMkLst>
            <pc:docMk/>
            <pc:sldMk cId="3262864161" sldId="256"/>
            <ac:graphicFrameMk id="6" creationId="{40207BB6-5C19-BF42-A502-097FDF2A5568}"/>
          </ac:graphicFrameMkLst>
        </pc:graphicFrameChg>
        <pc:picChg chg="del">
          <ac:chgData name="Olawale Ojo" userId="0e70fa67-252d-4226-836b-59bc03f62044" providerId="ADAL" clId="{3823DE08-2BD8-4AD7-B759-B67049F1C65D}" dt="2023-01-13T14:03:19.980" v="5" actId="478"/>
          <ac:picMkLst>
            <pc:docMk/>
            <pc:sldMk cId="3262864161" sldId="256"/>
            <ac:picMk id="3" creationId="{8F860D11-6C98-D58C-784C-55AD5F2C7893}"/>
          </ac:picMkLst>
        </pc:picChg>
        <pc:picChg chg="add del mod">
          <ac:chgData name="Olawale Ojo" userId="0e70fa67-252d-4226-836b-59bc03f62044" providerId="ADAL" clId="{3823DE08-2BD8-4AD7-B759-B67049F1C65D}" dt="2023-01-13T14:03:37.675" v="9"/>
          <ac:picMkLst>
            <pc:docMk/>
            <pc:sldMk cId="3262864161" sldId="256"/>
            <ac:picMk id="7" creationId="{519364F7-5DD1-1A4D-9560-DD1A6F8F622F}"/>
          </ac:picMkLst>
        </pc:picChg>
        <pc:picChg chg="add mod">
          <ac:chgData name="Olawale Ojo" userId="0e70fa67-252d-4226-836b-59bc03f62044" providerId="ADAL" clId="{3823DE08-2BD8-4AD7-B759-B67049F1C65D}" dt="2023-01-13T14:03:48.117" v="13" actId="14100"/>
          <ac:picMkLst>
            <pc:docMk/>
            <pc:sldMk cId="3262864161" sldId="256"/>
            <ac:picMk id="8" creationId="{5C812DC7-3995-7C5A-DB08-D901347AE8E0}"/>
          </ac:picMkLst>
        </pc:picChg>
      </pc:sldChg>
    </pc:docChg>
  </pc:docChgLst>
  <pc:docChgLst>
    <pc:chgData name="Olawale Ojo" userId="0e70fa67-252d-4226-836b-59bc03f62044" providerId="ADAL" clId="{66BFC072-40FF-4823-88F0-6BAA2363B75F}"/>
    <pc:docChg chg="custSel modSld">
      <pc:chgData name="Olawale Ojo" userId="0e70fa67-252d-4226-836b-59bc03f62044" providerId="ADAL" clId="{66BFC072-40FF-4823-88F0-6BAA2363B75F}" dt="2022-10-28T09:02:51.803" v="10" actId="14100"/>
      <pc:docMkLst>
        <pc:docMk/>
      </pc:docMkLst>
      <pc:sldChg chg="addSp delSp modSp mod">
        <pc:chgData name="Olawale Ojo" userId="0e70fa67-252d-4226-836b-59bc03f62044" providerId="ADAL" clId="{66BFC072-40FF-4823-88F0-6BAA2363B75F}" dt="2022-10-28T09:02:51.803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66BFC072-40FF-4823-88F0-6BAA2363B75F}" dt="2022-10-28T09:02:51.803" v="10" actId="14100"/>
          <ac:graphicFrameMkLst>
            <pc:docMk/>
            <pc:sldMk cId="3262864161" sldId="256"/>
            <ac:graphicFrameMk id="3" creationId="{E9CD9EE8-DE92-0CD0-438D-34708CF51694}"/>
          </ac:graphicFrameMkLst>
        </pc:graphicFrameChg>
        <pc:graphicFrameChg chg="del">
          <ac:chgData name="Olawale Ojo" userId="0e70fa67-252d-4226-836b-59bc03f62044" providerId="ADAL" clId="{66BFC072-40FF-4823-88F0-6BAA2363B75F}" dt="2022-10-28T09:02:43.446" v="6" actId="478"/>
          <ac:graphicFrameMkLst>
            <pc:docMk/>
            <pc:sldMk cId="3262864161" sldId="256"/>
            <ac:graphicFrameMk id="6" creationId="{6DE973C7-9E36-AD32-D7B9-60DD852C4698}"/>
          </ac:graphicFrameMkLst>
        </pc:graphicFrameChg>
        <pc:picChg chg="add mod">
          <ac:chgData name="Olawale Ojo" userId="0e70fa67-252d-4226-836b-59bc03f62044" providerId="ADAL" clId="{66BFC072-40FF-4823-88F0-6BAA2363B75F}" dt="2022-10-28T09:02:33.971" v="5" actId="14100"/>
          <ac:picMkLst>
            <pc:docMk/>
            <pc:sldMk cId="3262864161" sldId="256"/>
            <ac:picMk id="2" creationId="{28F53A50-BC3F-C8EB-F2A5-56C79C8B6709}"/>
          </ac:picMkLst>
        </pc:picChg>
        <pc:picChg chg="del">
          <ac:chgData name="Olawale Ojo" userId="0e70fa67-252d-4226-836b-59bc03f62044" providerId="ADAL" clId="{66BFC072-40FF-4823-88F0-6BAA2363B75F}" dt="2022-10-28T09:02:18.204" v="0" actId="478"/>
          <ac:picMkLst>
            <pc:docMk/>
            <pc:sldMk cId="3262864161" sldId="256"/>
            <ac:picMk id="4" creationId="{31DFFFD7-332F-ED9C-1E53-FCB02C179610}"/>
          </ac:picMkLst>
        </pc:picChg>
      </pc:sldChg>
    </pc:docChg>
  </pc:docChgLst>
  <pc:docChgLst>
    <pc:chgData name="Olawale Ojo" userId="0e70fa67-252d-4226-836b-59bc03f62044" providerId="ADAL" clId="{93573BAF-4C30-4270-908C-2C4726C55572}"/>
    <pc:docChg chg="custSel modSld">
      <pc:chgData name="Olawale Ojo" userId="0e70fa67-252d-4226-836b-59bc03f62044" providerId="ADAL" clId="{93573BAF-4C30-4270-908C-2C4726C55572}" dt="2022-04-29T09:53:00.273" v="10" actId="14100"/>
      <pc:docMkLst>
        <pc:docMk/>
      </pc:docMkLst>
      <pc:sldChg chg="addSp delSp modSp mod">
        <pc:chgData name="Olawale Ojo" userId="0e70fa67-252d-4226-836b-59bc03f62044" providerId="ADAL" clId="{93573BAF-4C30-4270-908C-2C4726C55572}" dt="2022-04-29T09:53:00.273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93573BAF-4C30-4270-908C-2C4726C55572}" dt="2022-04-29T09:52:28.359" v="1" actId="478"/>
          <ac:graphicFrameMkLst>
            <pc:docMk/>
            <pc:sldMk cId="3262864161" sldId="256"/>
            <ac:graphicFrameMk id="3" creationId="{3C14D577-E24F-4805-884A-8512E28DE75F}"/>
          </ac:graphicFrameMkLst>
        </pc:graphicFrameChg>
        <pc:graphicFrameChg chg="del">
          <ac:chgData name="Olawale Ojo" userId="0e70fa67-252d-4226-836b-59bc03f62044" providerId="ADAL" clId="{93573BAF-4C30-4270-908C-2C4726C55572}" dt="2022-04-29T09:52:47.431" v="5" actId="478"/>
          <ac:graphicFrameMkLst>
            <pc:docMk/>
            <pc:sldMk cId="3262864161" sldId="256"/>
            <ac:graphicFrameMk id="5" creationId="{4D7AF4F1-2B4C-4812-A528-139079629C49}"/>
          </ac:graphicFrameMkLst>
        </pc:graphicFrameChg>
        <pc:graphicFrameChg chg="add mod">
          <ac:chgData name="Olawale Ojo" userId="0e70fa67-252d-4226-836b-59bc03f62044" providerId="ADAL" clId="{93573BAF-4C30-4270-908C-2C4726C55572}" dt="2022-04-29T09:53:00.273" v="10" actId="14100"/>
          <ac:graphicFrameMkLst>
            <pc:docMk/>
            <pc:sldMk cId="3262864161" sldId="256"/>
            <ac:graphicFrameMk id="6" creationId="{67F6C1B6-082A-4CCC-AE1C-56089D8CF769}"/>
          </ac:graphicFrameMkLst>
        </pc:graphicFrameChg>
        <pc:picChg chg="add mod">
          <ac:chgData name="Olawale Ojo" userId="0e70fa67-252d-4226-836b-59bc03f62044" providerId="ADAL" clId="{93573BAF-4C30-4270-908C-2C4726C55572}" dt="2022-04-29T09:52:39.665" v="4" actId="14100"/>
          <ac:picMkLst>
            <pc:docMk/>
            <pc:sldMk cId="3262864161" sldId="256"/>
            <ac:picMk id="2" creationId="{260B5016-183D-430F-9775-E18A37322DB7}"/>
          </ac:picMkLst>
        </pc:picChg>
      </pc:sldChg>
    </pc:docChg>
  </pc:docChgLst>
  <pc:docChgLst>
    <pc:chgData name="Olawale Ojo" userId="0e70fa67-252d-4226-836b-59bc03f62044" providerId="ADAL" clId="{47B7F633-C0EC-4C3B-BC93-ABDE15E1F1F0}"/>
    <pc:docChg chg="custSel modSld">
      <pc:chgData name="Olawale Ojo" userId="0e70fa67-252d-4226-836b-59bc03f62044" providerId="ADAL" clId="{47B7F633-C0EC-4C3B-BC93-ABDE15E1F1F0}" dt="2022-12-02T10:20:53.079" v="9" actId="14100"/>
      <pc:docMkLst>
        <pc:docMk/>
      </pc:docMkLst>
      <pc:sldChg chg="addSp delSp modSp mod">
        <pc:chgData name="Olawale Ojo" userId="0e70fa67-252d-4226-836b-59bc03f62044" providerId="ADAL" clId="{47B7F633-C0EC-4C3B-BC93-ABDE15E1F1F0}" dt="2022-12-02T10:20:53.079" v="9" actId="14100"/>
        <pc:sldMkLst>
          <pc:docMk/>
          <pc:sldMk cId="3262864161" sldId="256"/>
        </pc:sldMkLst>
        <pc:picChg chg="add mod">
          <ac:chgData name="Olawale Ojo" userId="0e70fa67-252d-4226-836b-59bc03f62044" providerId="ADAL" clId="{47B7F633-C0EC-4C3B-BC93-ABDE15E1F1F0}" dt="2022-12-02T10:16:19.144" v="5" actId="14100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47B7F633-C0EC-4C3B-BC93-ABDE15E1F1F0}" dt="2022-12-02T10:15:56.985" v="0" actId="478"/>
          <ac:picMkLst>
            <pc:docMk/>
            <pc:sldMk cId="3262864161" sldId="256"/>
            <ac:picMk id="3" creationId="{5FE33954-B3A9-6711-81FF-BB68AF137358}"/>
          </ac:picMkLst>
        </pc:picChg>
        <pc:picChg chg="add mod">
          <ac:chgData name="Olawale Ojo" userId="0e70fa67-252d-4226-836b-59bc03f62044" providerId="ADAL" clId="{47B7F633-C0EC-4C3B-BC93-ABDE15E1F1F0}" dt="2022-12-02T10:20:53.079" v="9" actId="14100"/>
          <ac:picMkLst>
            <pc:docMk/>
            <pc:sldMk cId="3262864161" sldId="256"/>
            <ac:picMk id="4" creationId="{CC0A6BD6-E0F5-0F87-1496-B71603172E6C}"/>
          </ac:picMkLst>
        </pc:picChg>
      </pc:sldChg>
    </pc:docChg>
  </pc:docChgLst>
  <pc:docChgLst>
    <pc:chgData name="Olawale Ojo" userId="0e70fa67-252d-4226-836b-59bc03f62044" providerId="ADAL" clId="{72303D35-6E16-4E53-9678-51F6D08700BE}"/>
    <pc:docChg chg="custSel modSld">
      <pc:chgData name="Olawale Ojo" userId="0e70fa67-252d-4226-836b-59bc03f62044" providerId="ADAL" clId="{72303D35-6E16-4E53-9678-51F6D08700BE}" dt="2023-03-31T17:28:57.956" v="8" actId="14100"/>
      <pc:docMkLst>
        <pc:docMk/>
      </pc:docMkLst>
      <pc:sldChg chg="addSp delSp modSp mod">
        <pc:chgData name="Olawale Ojo" userId="0e70fa67-252d-4226-836b-59bc03f62044" providerId="ADAL" clId="{72303D35-6E16-4E53-9678-51F6D08700BE}" dt="2023-03-31T17:28:57.956" v="8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72303D35-6E16-4E53-9678-51F6D08700BE}" dt="2023-03-31T17:28:57.956" v="8" actId="14100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72303D35-6E16-4E53-9678-51F6D08700BE}" dt="2023-03-31T17:28:46.089" v="4" actId="478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72303D35-6E16-4E53-9678-51F6D08700BE}" dt="2023-03-31T17:28:36.815" v="3" actId="14100"/>
          <ac:picMkLst>
            <pc:docMk/>
            <pc:sldMk cId="3262864161" sldId="256"/>
            <ac:picMk id="2" creationId="{EF712F36-9DB7-2F73-B21D-F9B5B87D5003}"/>
          </ac:picMkLst>
        </pc:picChg>
        <pc:picChg chg="del">
          <ac:chgData name="Olawale Ojo" userId="0e70fa67-252d-4226-836b-59bc03f62044" providerId="ADAL" clId="{72303D35-6E16-4E53-9678-51F6D08700BE}" dt="2023-03-31T17:28:25.735" v="0" actId="478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990E47CA-5743-44EA-95D6-E4D49F18460A}"/>
    <pc:docChg chg="custSel modSld">
      <pc:chgData name="Olawale Ojo" userId="0e70fa67-252d-4226-836b-59bc03f62044" providerId="ADAL" clId="{990E47CA-5743-44EA-95D6-E4D49F18460A}" dt="2022-05-20T09:21:49.208" v="10" actId="14100"/>
      <pc:docMkLst>
        <pc:docMk/>
      </pc:docMkLst>
      <pc:sldChg chg="addSp delSp modSp mod">
        <pc:chgData name="Olawale Ojo" userId="0e70fa67-252d-4226-836b-59bc03f62044" providerId="ADAL" clId="{990E47CA-5743-44EA-95D6-E4D49F18460A}" dt="2022-05-20T09:21:49.208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990E47CA-5743-44EA-95D6-E4D49F18460A}" dt="2022-05-20T09:21:49.208" v="10" actId="14100"/>
          <ac:graphicFrameMkLst>
            <pc:docMk/>
            <pc:sldMk cId="3262864161" sldId="256"/>
            <ac:graphicFrameMk id="5" creationId="{5597324A-B1FC-A117-CACE-BEF667B9E55C}"/>
          </ac:graphicFrameMkLst>
        </pc:graphicFrameChg>
        <pc:graphicFrameChg chg="del">
          <ac:chgData name="Olawale Ojo" userId="0e70fa67-252d-4226-836b-59bc03f62044" providerId="ADAL" clId="{990E47CA-5743-44EA-95D6-E4D49F18460A}" dt="2022-05-20T09:21:35.955" v="5" actId="478"/>
          <ac:graphicFrameMkLst>
            <pc:docMk/>
            <pc:sldMk cId="3262864161" sldId="256"/>
            <ac:graphicFrameMk id="6" creationId="{CB1C1E24-6C19-4C15-9A3F-B5203146A8BD}"/>
          </ac:graphicFrameMkLst>
        </pc:graphicFrameChg>
        <pc:picChg chg="del">
          <ac:chgData name="Olawale Ojo" userId="0e70fa67-252d-4226-836b-59bc03f62044" providerId="ADAL" clId="{990E47CA-5743-44EA-95D6-E4D49F18460A}" dt="2022-05-20T09:21:16.746" v="0" actId="478"/>
          <ac:picMkLst>
            <pc:docMk/>
            <pc:sldMk cId="3262864161" sldId="256"/>
            <ac:picMk id="2" creationId="{B11EEEC8-DB53-42AB-8D0F-BC731C309A95}"/>
          </ac:picMkLst>
        </pc:picChg>
        <pc:picChg chg="add mod">
          <ac:chgData name="Olawale Ojo" userId="0e70fa67-252d-4226-836b-59bc03f62044" providerId="ADAL" clId="{990E47CA-5743-44EA-95D6-E4D49F18460A}" dt="2022-05-20T09:21:28.514" v="4" actId="14100"/>
          <ac:picMkLst>
            <pc:docMk/>
            <pc:sldMk cId="3262864161" sldId="256"/>
            <ac:picMk id="3" creationId="{BFCA4043-9D92-08ED-5A74-F185723AB34B}"/>
          </ac:picMkLst>
        </pc:picChg>
      </pc:sldChg>
    </pc:docChg>
  </pc:docChgLst>
  <pc:docChgLst>
    <pc:chgData name="Olawale Ojo" userId="0e70fa67-252d-4226-836b-59bc03f62044" providerId="ADAL" clId="{DBFE5914-13D4-4FB1-AD0B-676113C7BD54}"/>
    <pc:docChg chg="custSel modSld">
      <pc:chgData name="Olawale Ojo" userId="0e70fa67-252d-4226-836b-59bc03f62044" providerId="ADAL" clId="{DBFE5914-13D4-4FB1-AD0B-676113C7BD54}" dt="2022-07-01T12:16:36.752" v="14" actId="14100"/>
      <pc:docMkLst>
        <pc:docMk/>
      </pc:docMkLst>
      <pc:sldChg chg="addSp delSp modSp mod">
        <pc:chgData name="Olawale Ojo" userId="0e70fa67-252d-4226-836b-59bc03f62044" providerId="ADAL" clId="{DBFE5914-13D4-4FB1-AD0B-676113C7BD54}" dt="2022-07-01T12:16:36.752" v="14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DBFE5914-13D4-4FB1-AD0B-676113C7BD54}" dt="2022-07-01T12:16:36.752" v="14" actId="14100"/>
          <ac:graphicFrameMkLst>
            <pc:docMk/>
            <pc:sldMk cId="3262864161" sldId="256"/>
            <ac:graphicFrameMk id="6" creationId="{C40BCB9A-4E84-6E74-0242-59E5966148FE}"/>
          </ac:graphicFrameMkLst>
        </pc:graphicFrameChg>
        <pc:graphicFrameChg chg="del">
          <ac:chgData name="Olawale Ojo" userId="0e70fa67-252d-4226-836b-59bc03f62044" providerId="ADAL" clId="{DBFE5914-13D4-4FB1-AD0B-676113C7BD54}" dt="2022-07-01T12:15:38.321" v="4" actId="478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add mod">
          <ac:chgData name="Olawale Ojo" userId="0e70fa67-252d-4226-836b-59bc03f62044" providerId="ADAL" clId="{DBFE5914-13D4-4FB1-AD0B-676113C7BD54}" dt="2022-07-01T12:15:54.299" v="8" actId="14100"/>
          <ac:picMkLst>
            <pc:docMk/>
            <pc:sldMk cId="3262864161" sldId="256"/>
            <ac:picMk id="2" creationId="{57B58947-8D16-F456-A43C-00BE5D7F6F76}"/>
          </ac:picMkLst>
        </pc:picChg>
        <pc:picChg chg="add del mod">
          <ac:chgData name="Olawale Ojo" userId="0e70fa67-252d-4226-836b-59bc03f62044" providerId="ADAL" clId="{DBFE5914-13D4-4FB1-AD0B-676113C7BD54}" dt="2022-07-01T12:16:18.388" v="9" actId="478"/>
          <ac:picMkLst>
            <pc:docMk/>
            <pc:sldMk cId="3262864161" sldId="256"/>
            <ac:picMk id="3" creationId="{F43E6408-1D01-A8C2-AD50-6DC91B660DD0}"/>
          </ac:picMkLst>
        </pc:picChg>
        <pc:picChg chg="del">
          <ac:chgData name="Olawale Ojo" userId="0e70fa67-252d-4226-836b-59bc03f62044" providerId="ADAL" clId="{DBFE5914-13D4-4FB1-AD0B-676113C7BD54}" dt="2022-07-01T12:15:17.273" v="0" actId="478"/>
          <ac:picMkLst>
            <pc:docMk/>
            <pc:sldMk cId="3262864161" sldId="256"/>
            <ac:picMk id="4" creationId="{B0C3FE3B-9ACF-EDD7-A2D9-418DA664D646}"/>
          </ac:picMkLst>
        </pc:picChg>
      </pc:sldChg>
    </pc:docChg>
  </pc:docChgLst>
  <pc:docChgLst>
    <pc:chgData name="Olawale Ojo" userId="0e70fa67-252d-4226-836b-59bc03f62044" providerId="ADAL" clId="{F43433D2-C7FE-4262-B4FE-0EA81E3DF685}"/>
    <pc:docChg chg="custSel modSld">
      <pc:chgData name="Olawale Ojo" userId="0e70fa67-252d-4226-836b-59bc03f62044" providerId="ADAL" clId="{F43433D2-C7FE-4262-B4FE-0EA81E3DF685}" dt="2022-11-11T12:27:31.606" v="8" actId="14100"/>
      <pc:docMkLst>
        <pc:docMk/>
      </pc:docMkLst>
      <pc:sldChg chg="addSp delSp modSp mod">
        <pc:chgData name="Olawale Ojo" userId="0e70fa67-252d-4226-836b-59bc03f62044" providerId="ADAL" clId="{F43433D2-C7FE-4262-B4FE-0EA81E3DF685}" dt="2022-11-11T12:27:31.606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F43433D2-C7FE-4262-B4FE-0EA81E3DF685}" dt="2022-11-11T12:27:25.161" v="5" actId="478"/>
          <ac:graphicFrameMkLst>
            <pc:docMk/>
            <pc:sldMk cId="3262864161" sldId="256"/>
            <ac:graphicFrameMk id="5" creationId="{06E4C7F3-16A7-90FA-475A-C54D30C7626A}"/>
          </ac:graphicFrameMkLst>
        </pc:graphicFrameChg>
        <pc:picChg chg="add mod">
          <ac:chgData name="Olawale Ojo" userId="0e70fa67-252d-4226-836b-59bc03f62044" providerId="ADAL" clId="{F43433D2-C7FE-4262-B4FE-0EA81E3DF685}" dt="2022-11-11T12:23:13.448" v="4" actId="14100"/>
          <ac:picMkLst>
            <pc:docMk/>
            <pc:sldMk cId="3262864161" sldId="256"/>
            <ac:picMk id="2" creationId="{51A1A4CC-7457-452A-2A81-C4A0BD184B0C}"/>
          </ac:picMkLst>
        </pc:picChg>
        <pc:picChg chg="add mod">
          <ac:chgData name="Olawale Ojo" userId="0e70fa67-252d-4226-836b-59bc03f62044" providerId="ADAL" clId="{F43433D2-C7FE-4262-B4FE-0EA81E3DF685}" dt="2022-11-11T12:27:31.606" v="8" actId="14100"/>
          <ac:picMkLst>
            <pc:docMk/>
            <pc:sldMk cId="3262864161" sldId="256"/>
            <ac:picMk id="3" creationId="{3D6E7F9A-C9F8-8080-12F7-083040679F51}"/>
          </ac:picMkLst>
        </pc:picChg>
        <pc:picChg chg="del">
          <ac:chgData name="Olawale Ojo" userId="0e70fa67-252d-4226-836b-59bc03f62044" providerId="ADAL" clId="{F43433D2-C7FE-4262-B4FE-0EA81E3DF685}" dt="2022-11-11T12:23:02.698" v="0" actId="478"/>
          <ac:picMkLst>
            <pc:docMk/>
            <pc:sldMk cId="3262864161" sldId="256"/>
            <ac:picMk id="4" creationId="{7F532805-A868-8D46-443F-82F412B69C99}"/>
          </ac:picMkLst>
        </pc:picChg>
      </pc:sldChg>
    </pc:docChg>
  </pc:docChgLst>
  <pc:docChgLst>
    <pc:chgData name="Olawale Ojo" userId="0e70fa67-252d-4226-836b-59bc03f62044" providerId="ADAL" clId="{A67E8660-A435-4864-8541-DD0669ADCCDB}"/>
    <pc:docChg chg="custSel modSld">
      <pc:chgData name="Olawale Ojo" userId="0e70fa67-252d-4226-836b-59bc03f62044" providerId="ADAL" clId="{A67E8660-A435-4864-8541-DD0669ADCCDB}" dt="2023-03-17T12:34:46.305" v="7" actId="14100"/>
      <pc:docMkLst>
        <pc:docMk/>
      </pc:docMkLst>
      <pc:sldChg chg="addSp delSp modSp mod">
        <pc:chgData name="Olawale Ojo" userId="0e70fa67-252d-4226-836b-59bc03f62044" providerId="ADAL" clId="{A67E8660-A435-4864-8541-DD0669ADCCDB}" dt="2023-03-17T12:34:46.305" v="7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A67E8660-A435-4864-8541-DD0669ADCCDB}" dt="2023-03-17T12:34:46.305" v="7" actId="14100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picChg chg="add mod">
          <ac:chgData name="Olawale Ojo" userId="0e70fa67-252d-4226-836b-59bc03f62044" providerId="ADAL" clId="{A67E8660-A435-4864-8541-DD0669ADCCDB}" dt="2023-03-17T12:34:27.521" v="3" actId="14100"/>
          <ac:picMkLst>
            <pc:docMk/>
            <pc:sldMk cId="3262864161" sldId="256"/>
            <ac:picMk id="2" creationId="{D17A1FE3-8AE0-7AE6-8604-FFB5B0DD7F92}"/>
          </ac:picMkLst>
        </pc:picChg>
        <pc:picChg chg="del">
          <ac:chgData name="Olawale Ojo" userId="0e70fa67-252d-4226-836b-59bc03f62044" providerId="ADAL" clId="{A67E8660-A435-4864-8541-DD0669ADCCDB}" dt="2023-03-17T12:34:18.638" v="0" actId="478"/>
          <ac:picMkLst>
            <pc:docMk/>
            <pc:sldMk cId="3262864161" sldId="256"/>
            <ac:picMk id="4" creationId="{01F70620-52A1-8E73-D76D-46CEADB20169}"/>
          </ac:picMkLst>
        </pc:picChg>
        <pc:picChg chg="del">
          <ac:chgData name="Olawale Ojo" userId="0e70fa67-252d-4226-836b-59bc03f62044" providerId="ADAL" clId="{A67E8660-A435-4864-8541-DD0669ADCCDB}" dt="2023-03-17T12:34:38.314" v="4" actId="478"/>
          <ac:picMkLst>
            <pc:docMk/>
            <pc:sldMk cId="3262864161" sldId="256"/>
            <ac:picMk id="5" creationId="{9EBC406F-487E-FF7E-97D2-F851A40AF97D}"/>
          </ac:picMkLst>
        </pc:picChg>
      </pc:sldChg>
    </pc:docChg>
  </pc:docChgLst>
  <pc:docChgLst>
    <pc:chgData name="Olawale Ojo" userId="0e70fa67-252d-4226-836b-59bc03f62044" providerId="ADAL" clId="{240BCB4E-0168-43A4-8E1E-D20BF8C2E2BF}"/>
    <pc:docChg chg="custSel modSld">
      <pc:chgData name="Olawale Ojo" userId="0e70fa67-252d-4226-836b-59bc03f62044" providerId="ADAL" clId="{240BCB4E-0168-43A4-8E1E-D20BF8C2E2BF}" dt="2022-08-05T15:22:14.778" v="10" actId="14100"/>
      <pc:docMkLst>
        <pc:docMk/>
      </pc:docMkLst>
      <pc:sldChg chg="addSp delSp modSp mod">
        <pc:chgData name="Olawale Ojo" userId="0e70fa67-252d-4226-836b-59bc03f62044" providerId="ADAL" clId="{240BCB4E-0168-43A4-8E1E-D20BF8C2E2BF}" dt="2022-08-05T15:22:14.77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240BCB4E-0168-43A4-8E1E-D20BF8C2E2BF}" dt="2022-08-05T15:21:52.703" v="4" actId="478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add mod">
          <ac:chgData name="Olawale Ojo" userId="0e70fa67-252d-4226-836b-59bc03f62044" providerId="ADAL" clId="{240BCB4E-0168-43A4-8E1E-D20BF8C2E2BF}" dt="2022-08-05T15:22:14.778" v="10" actId="14100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240BCB4E-0168-43A4-8E1E-D20BF8C2E2BF}" dt="2022-08-05T15:21:35.612" v="0" actId="478"/>
          <ac:picMkLst>
            <pc:docMk/>
            <pc:sldMk cId="3262864161" sldId="256"/>
            <ac:picMk id="2" creationId="{43DBA839-034F-61FE-8111-4A6ECA47E512}"/>
          </ac:picMkLst>
        </pc:picChg>
        <pc:picChg chg="add mod">
          <ac:chgData name="Olawale Ojo" userId="0e70fa67-252d-4226-836b-59bc03f62044" providerId="ADAL" clId="{240BCB4E-0168-43A4-8E1E-D20BF8C2E2BF}" dt="2022-08-05T15:22:02.417" v="7" actId="14100"/>
          <ac:picMkLst>
            <pc:docMk/>
            <pc:sldMk cId="3262864161" sldId="256"/>
            <ac:picMk id="3" creationId="{02783F69-EA7C-BCE9-633A-FDA160338B16}"/>
          </ac:picMkLst>
        </pc:picChg>
      </pc:sldChg>
    </pc:docChg>
  </pc:docChgLst>
  <pc:docChgLst>
    <pc:chgData name="Olawale Ojo" userId="0e70fa67-252d-4226-836b-59bc03f62044" providerId="ADAL" clId="{6C871B0D-9A50-41A1-8FBD-918C9E7769C7}"/>
    <pc:docChg chg="custSel modSld">
      <pc:chgData name="Olawale Ojo" userId="0e70fa67-252d-4226-836b-59bc03f62044" providerId="ADAL" clId="{6C871B0D-9A50-41A1-8FBD-918C9E7769C7}" dt="2023-04-06T11:46:30.207" v="8" actId="14100"/>
      <pc:docMkLst>
        <pc:docMk/>
      </pc:docMkLst>
      <pc:sldChg chg="addSp delSp modSp mod">
        <pc:chgData name="Olawale Ojo" userId="0e70fa67-252d-4226-836b-59bc03f62044" providerId="ADAL" clId="{6C871B0D-9A50-41A1-8FBD-918C9E7769C7}" dt="2023-04-06T11:46:30.207" v="8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6C871B0D-9A50-41A1-8FBD-918C9E7769C7}" dt="2023-04-06T11:46:19.497" v="4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6C871B0D-9A50-41A1-8FBD-918C9E7769C7}" dt="2023-04-06T11:46:30.207" v="8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6C871B0D-9A50-41A1-8FBD-918C9E7769C7}" dt="2023-04-06T11:46:03.231" v="0" actId="478"/>
          <ac:picMkLst>
            <pc:docMk/>
            <pc:sldMk cId="3262864161" sldId="256"/>
            <ac:picMk id="2" creationId="{EF712F36-9DB7-2F73-B21D-F9B5B87D5003}"/>
          </ac:picMkLst>
        </pc:picChg>
        <pc:picChg chg="add mod">
          <ac:chgData name="Olawale Ojo" userId="0e70fa67-252d-4226-836b-59bc03f62044" providerId="ADAL" clId="{6C871B0D-9A50-41A1-8FBD-918C9E7769C7}" dt="2023-04-06T11:46:10.898" v="3" actId="14100"/>
          <ac:picMkLst>
            <pc:docMk/>
            <pc:sldMk cId="3262864161" sldId="256"/>
            <ac:picMk id="4" creationId="{66A986FB-0727-3A15-7DB8-C4FA3B34737C}"/>
          </ac:picMkLst>
        </pc:picChg>
      </pc:sldChg>
    </pc:docChg>
  </pc:docChgLst>
  <pc:docChgLst>
    <pc:chgData name="Omotayo Aina" userId="a89ae163-7ed9-4306-8b2d-d42d836cd11c" providerId="ADAL" clId="{1023110C-0A5B-4690-B141-696386CDF2BE}"/>
    <pc:docChg chg="custSel modSld">
      <pc:chgData name="Omotayo Aina" userId="a89ae163-7ed9-4306-8b2d-d42d836cd11c" providerId="ADAL" clId="{1023110C-0A5B-4690-B141-696386CDF2BE}" dt="2022-11-25T12:19:18.760" v="6" actId="14100"/>
      <pc:docMkLst>
        <pc:docMk/>
      </pc:docMkLst>
      <pc:sldChg chg="addSp delSp modSp mod">
        <pc:chgData name="Omotayo Aina" userId="a89ae163-7ed9-4306-8b2d-d42d836cd11c" providerId="ADAL" clId="{1023110C-0A5B-4690-B141-696386CDF2BE}" dt="2022-11-25T12:19:18.760" v="6" actId="14100"/>
        <pc:sldMkLst>
          <pc:docMk/>
          <pc:sldMk cId="3262864161" sldId="256"/>
        </pc:sldMkLst>
        <pc:picChg chg="del">
          <ac:chgData name="Omotayo Aina" userId="a89ae163-7ed9-4306-8b2d-d42d836cd11c" providerId="ADAL" clId="{1023110C-0A5B-4690-B141-696386CDF2BE}" dt="2022-11-25T12:19:02.107" v="4" actId="478"/>
          <ac:picMkLst>
            <pc:docMk/>
            <pc:sldMk cId="3262864161" sldId="256"/>
            <ac:picMk id="2" creationId="{84B22FE2-1B66-735A-07F0-1684F96EB1CB}"/>
          </ac:picMkLst>
        </pc:picChg>
        <pc:picChg chg="add mod">
          <ac:chgData name="Omotayo Aina" userId="a89ae163-7ed9-4306-8b2d-d42d836cd11c" providerId="ADAL" clId="{1023110C-0A5B-4690-B141-696386CDF2BE}" dt="2022-11-25T12:19:18.760" v="6" actId="14100"/>
          <ac:picMkLst>
            <pc:docMk/>
            <pc:sldMk cId="3262864161" sldId="256"/>
            <ac:picMk id="3" creationId="{5FE33954-B3A9-6711-81FF-BB68AF137358}"/>
          </ac:picMkLst>
        </pc:picChg>
      </pc:sldChg>
    </pc:docChg>
  </pc:docChgLst>
  <pc:docChgLst>
    <pc:chgData name="Olawale Ojo" userId="0e70fa67-252d-4226-836b-59bc03f62044" providerId="ADAL" clId="{12B03A02-C7BD-4DC5-B7A1-C9C2B0838859}"/>
    <pc:docChg chg="custSel modSld">
      <pc:chgData name="Olawale Ojo" userId="0e70fa67-252d-4226-836b-59bc03f62044" providerId="ADAL" clId="{12B03A02-C7BD-4DC5-B7A1-C9C2B0838859}" dt="2023-03-24T10:46:17.198" v="10" actId="14100"/>
      <pc:docMkLst>
        <pc:docMk/>
      </pc:docMkLst>
      <pc:sldChg chg="addSp delSp modSp mod">
        <pc:chgData name="Olawale Ojo" userId="0e70fa67-252d-4226-836b-59bc03f62044" providerId="ADAL" clId="{12B03A02-C7BD-4DC5-B7A1-C9C2B0838859}" dt="2023-03-24T10:46:17.198" v="10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2B03A02-C7BD-4DC5-B7A1-C9C2B0838859}" dt="2023-03-24T10:46:05.115" v="6" actId="478"/>
          <ac:graphicFrameMkLst>
            <pc:docMk/>
            <pc:sldMk cId="3262864161" sldId="256"/>
            <ac:graphicFrameMk id="3" creationId="{6DB7B6FE-7159-5F3A-EBFB-7356024C90D8}"/>
          </ac:graphicFrameMkLst>
        </pc:graphicFrameChg>
        <pc:graphicFrameChg chg="add mod">
          <ac:chgData name="Olawale Ojo" userId="0e70fa67-252d-4226-836b-59bc03f62044" providerId="ADAL" clId="{12B03A02-C7BD-4DC5-B7A1-C9C2B0838859}" dt="2023-03-24T10:46:17.198" v="10" actId="14100"/>
          <ac:graphicFrameMkLst>
            <pc:docMk/>
            <pc:sldMk cId="3262864161" sldId="256"/>
            <ac:graphicFrameMk id="5" creationId="{00000000-0008-0000-0100-000053763700}"/>
          </ac:graphicFrameMkLst>
        </pc:graphicFrameChg>
        <pc:picChg chg="del mod">
          <ac:chgData name="Olawale Ojo" userId="0e70fa67-252d-4226-836b-59bc03f62044" providerId="ADAL" clId="{12B03A02-C7BD-4DC5-B7A1-C9C2B0838859}" dt="2023-03-24T10:45:43.198" v="1" actId="478"/>
          <ac:picMkLst>
            <pc:docMk/>
            <pc:sldMk cId="3262864161" sldId="256"/>
            <ac:picMk id="2" creationId="{D17A1FE3-8AE0-7AE6-8604-FFB5B0DD7F92}"/>
          </ac:picMkLst>
        </pc:picChg>
        <pc:picChg chg="add mod">
          <ac:chgData name="Olawale Ojo" userId="0e70fa67-252d-4226-836b-59bc03f62044" providerId="ADAL" clId="{12B03A02-C7BD-4DC5-B7A1-C9C2B0838859}" dt="2023-03-24T10:45:55.065" v="5" actId="14100"/>
          <ac:picMkLst>
            <pc:docMk/>
            <pc:sldMk cId="3262864161" sldId="256"/>
            <ac:picMk id="4" creationId="{FE10AE3E-BEB0-DC24-B76F-267078FE1499}"/>
          </ac:picMkLst>
        </pc:picChg>
      </pc:sldChg>
    </pc:docChg>
  </pc:docChgLst>
  <pc:docChgLst>
    <pc:chgData name="Olawale Ojo" userId="0e70fa67-252d-4226-836b-59bc03f62044" providerId="ADAL" clId="{EFF26F51-642C-49C7-92D5-FA7D66747596}"/>
    <pc:docChg chg="custSel modSld">
      <pc:chgData name="Olawale Ojo" userId="0e70fa67-252d-4226-836b-59bc03f62044" providerId="ADAL" clId="{EFF26F51-642C-49C7-92D5-FA7D66747596}" dt="2023-01-20T11:34:35.611" v="22" actId="14100"/>
      <pc:docMkLst>
        <pc:docMk/>
      </pc:docMkLst>
      <pc:sldChg chg="addSp delSp modSp mod">
        <pc:chgData name="Olawale Ojo" userId="0e70fa67-252d-4226-836b-59bc03f62044" providerId="ADAL" clId="{EFF26F51-642C-49C7-92D5-FA7D66747596}" dt="2023-01-20T11:34:35.611" v="22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EFF26F51-642C-49C7-92D5-FA7D66747596}" dt="2023-01-20T11:29:16.311" v="3" actId="478"/>
          <ac:graphicFrameMkLst>
            <pc:docMk/>
            <pc:sldMk cId="3262864161" sldId="256"/>
            <ac:graphicFrameMk id="2" creationId="{D785333B-DB6E-8384-9249-AE7B4556BF24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4:23.477" v="18" actId="478"/>
          <ac:graphicFrameMkLst>
            <pc:docMk/>
            <pc:sldMk cId="3262864161" sldId="256"/>
            <ac:graphicFrameMk id="3" creationId="{00000000-0008-0000-0100-00005376370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2.524" v="10"/>
          <ac:graphicFrameMkLst>
            <pc:docMk/>
            <pc:sldMk cId="3262864161" sldId="256"/>
            <ac:graphicFrameMk id="4" creationId="{32DECDF0-6BAA-66C2-FD06-D405BE9F8030}"/>
          </ac:graphicFrameMkLst>
        </pc:graphicFrameChg>
        <pc:graphicFrameChg chg="add del mod">
          <ac:chgData name="Olawale Ojo" userId="0e70fa67-252d-4226-836b-59bc03f62044" providerId="ADAL" clId="{EFF26F51-642C-49C7-92D5-FA7D66747596}" dt="2023-01-20T11:30:07.245" v="12"/>
          <ac:graphicFrameMkLst>
            <pc:docMk/>
            <pc:sldMk cId="3262864161" sldId="256"/>
            <ac:graphicFrameMk id="6" creationId="{83A85678-D100-7798-F2E4-92C9C7F70A1F}"/>
          </ac:graphicFrameMkLst>
        </pc:graphicFrameChg>
        <pc:picChg chg="add del mod">
          <ac:chgData name="Olawale Ojo" userId="0e70fa67-252d-4226-836b-59bc03f62044" providerId="ADAL" clId="{EFF26F51-642C-49C7-92D5-FA7D66747596}" dt="2023-01-20T11:30:02.524" v="10"/>
          <ac:picMkLst>
            <pc:docMk/>
            <pc:sldMk cId="3262864161" sldId="256"/>
            <ac:picMk id="5" creationId="{B1485A4F-E142-CFFC-C79F-7A8C9A703283}"/>
          </ac:picMkLst>
        </pc:picChg>
        <pc:picChg chg="add del mod">
          <ac:chgData name="Olawale Ojo" userId="0e70fa67-252d-4226-836b-59bc03f62044" providerId="ADAL" clId="{EFF26F51-642C-49C7-92D5-FA7D66747596}" dt="2023-01-20T11:30:07.245" v="12"/>
          <ac:picMkLst>
            <pc:docMk/>
            <pc:sldMk cId="3262864161" sldId="256"/>
            <ac:picMk id="7" creationId="{B1485A4F-E142-CFFC-C79F-7A8C9A703283}"/>
          </ac:picMkLst>
        </pc:picChg>
        <pc:picChg chg="del">
          <ac:chgData name="Olawale Ojo" userId="0e70fa67-252d-4226-836b-59bc03f62044" providerId="ADAL" clId="{EFF26F51-642C-49C7-92D5-FA7D66747596}" dt="2023-01-20T11:29:08.408" v="0" actId="478"/>
          <ac:picMkLst>
            <pc:docMk/>
            <pc:sldMk cId="3262864161" sldId="256"/>
            <ac:picMk id="8" creationId="{5C812DC7-3995-7C5A-DB08-D901347AE8E0}"/>
          </ac:picMkLst>
        </pc:picChg>
        <pc:picChg chg="add mod">
          <ac:chgData name="Olawale Ojo" userId="0e70fa67-252d-4226-836b-59bc03f62044" providerId="ADAL" clId="{EFF26F51-642C-49C7-92D5-FA7D66747596}" dt="2023-01-20T11:30:18.802" v="17" actId="14100"/>
          <ac:picMkLst>
            <pc:docMk/>
            <pc:sldMk cId="3262864161" sldId="256"/>
            <ac:picMk id="9" creationId="{E17E3323-F65D-E9F1-5527-9BE9650556CC}"/>
          </ac:picMkLst>
        </pc:picChg>
        <pc:picChg chg="add mod">
          <ac:chgData name="Olawale Ojo" userId="0e70fa67-252d-4226-836b-59bc03f62044" providerId="ADAL" clId="{EFF26F51-642C-49C7-92D5-FA7D66747596}" dt="2023-01-20T11:34:35.611" v="22" actId="14100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  <pc:docChgLst>
    <pc:chgData name="Olawale Ojo" userId="0e70fa67-252d-4226-836b-59bc03f62044" providerId="ADAL" clId="{8339EE0E-3EAE-426F-9340-AA9EA5F71C09}"/>
    <pc:docChg chg="custSel modSld">
      <pc:chgData name="Olawale Ojo" userId="0e70fa67-252d-4226-836b-59bc03f62044" providerId="ADAL" clId="{8339EE0E-3EAE-426F-9340-AA9EA5F71C09}" dt="2022-12-09T09:33:02.363" v="16"/>
      <pc:docMkLst>
        <pc:docMk/>
      </pc:docMkLst>
      <pc:sldChg chg="addSp delSp modSp mod">
        <pc:chgData name="Olawale Ojo" userId="0e70fa67-252d-4226-836b-59bc03f62044" providerId="ADAL" clId="{8339EE0E-3EAE-426F-9340-AA9EA5F71C09}" dt="2022-12-09T09:33:02.363" v="16"/>
        <pc:sldMkLst>
          <pc:docMk/>
          <pc:sldMk cId="3262864161" sldId="256"/>
        </pc:sldMkLst>
        <pc:graphicFrameChg chg="add mod">
          <ac:chgData name="Olawale Ojo" userId="0e70fa67-252d-4226-836b-59bc03f62044" providerId="ADAL" clId="{8339EE0E-3EAE-426F-9340-AA9EA5F71C09}" dt="2022-12-09T09:33:02.363" v="16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picChg chg="del">
          <ac:chgData name="Olawale Ojo" userId="0e70fa67-252d-4226-836b-59bc03f62044" providerId="ADAL" clId="{8339EE0E-3EAE-426F-9340-AA9EA5F71C09}" dt="2022-12-09T09:31:45.792" v="0" actId="478"/>
          <ac:picMkLst>
            <pc:docMk/>
            <pc:sldMk cId="3262864161" sldId="256"/>
            <ac:picMk id="2" creationId="{E37D0C1E-1E3B-1483-9D36-E0B1C51D9C91}"/>
          </ac:picMkLst>
        </pc:picChg>
        <pc:picChg chg="del">
          <ac:chgData name="Olawale Ojo" userId="0e70fa67-252d-4226-836b-59bc03f62044" providerId="ADAL" clId="{8339EE0E-3EAE-426F-9340-AA9EA5F71C09}" dt="2022-12-09T09:32:14.759" v="5" actId="478"/>
          <ac:picMkLst>
            <pc:docMk/>
            <pc:sldMk cId="3262864161" sldId="256"/>
            <ac:picMk id="4" creationId="{CC0A6BD6-E0F5-0F87-1496-B71603172E6C}"/>
          </ac:picMkLst>
        </pc:picChg>
        <pc:picChg chg="add mod">
          <ac:chgData name="Olawale Ojo" userId="0e70fa67-252d-4226-836b-59bc03f62044" providerId="ADAL" clId="{8339EE0E-3EAE-426F-9340-AA9EA5F71C09}" dt="2022-12-09T09:32:36.788" v="10" actId="14100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5220BDE2-7F8D-4557-8B4F-096E0D36D1FD}"/>
    <pc:docChg chg="custSel modSld">
      <pc:chgData name="Olawale Ojo" userId="0e70fa67-252d-4226-836b-59bc03f62044" providerId="ADAL" clId="{5220BDE2-7F8D-4557-8B4F-096E0D36D1FD}" dt="2022-07-29T10:04:41.947" v="18" actId="1076"/>
      <pc:docMkLst>
        <pc:docMk/>
      </pc:docMkLst>
      <pc:sldChg chg="addSp delSp modSp mod">
        <pc:chgData name="Olawale Ojo" userId="0e70fa67-252d-4226-836b-59bc03f62044" providerId="ADAL" clId="{5220BDE2-7F8D-4557-8B4F-096E0D36D1FD}" dt="2022-07-29T10:04:41.947" v="18" actId="1076"/>
        <pc:sldMkLst>
          <pc:docMk/>
          <pc:sldMk cId="3262864161" sldId="256"/>
        </pc:sldMkLst>
        <pc:graphicFrameChg chg="add mod">
          <ac:chgData name="Olawale Ojo" userId="0e70fa67-252d-4226-836b-59bc03f62044" providerId="ADAL" clId="{5220BDE2-7F8D-4557-8B4F-096E0D36D1FD}" dt="2022-07-29T10:04:41.947" v="18" actId="1076"/>
          <ac:graphicFrameMkLst>
            <pc:docMk/>
            <pc:sldMk cId="3262864161" sldId="256"/>
            <ac:graphicFrameMk id="5" creationId="{73639F29-EABC-454D-3B6B-F26E5C0E7378}"/>
          </ac:graphicFrameMkLst>
        </pc:graphicFrameChg>
        <pc:graphicFrameChg chg="del">
          <ac:chgData name="Olawale Ojo" userId="0e70fa67-252d-4226-836b-59bc03f62044" providerId="ADAL" clId="{5220BDE2-7F8D-4557-8B4F-096E0D36D1FD}" dt="2022-07-29T10:04:15.243" v="6" actId="478"/>
          <ac:graphicFrameMkLst>
            <pc:docMk/>
            <pc:sldMk cId="3262864161" sldId="256"/>
            <ac:graphicFrameMk id="7" creationId="{E58559B8-77DF-1077-126A-4B21E6268EC5}"/>
          </ac:graphicFrameMkLst>
        </pc:graphicFrameChg>
        <pc:picChg chg="add mod">
          <ac:chgData name="Olawale Ojo" userId="0e70fa67-252d-4226-836b-59bc03f62044" providerId="ADAL" clId="{5220BDE2-7F8D-4557-8B4F-096E0D36D1FD}" dt="2022-07-29T10:04:05.759" v="5" actId="14100"/>
          <ac:picMkLst>
            <pc:docMk/>
            <pc:sldMk cId="3262864161" sldId="256"/>
            <ac:picMk id="2" creationId="{43DBA839-034F-61FE-8111-4A6ECA47E512}"/>
          </ac:picMkLst>
        </pc:picChg>
        <pc:picChg chg="del mod">
          <ac:chgData name="Olawale Ojo" userId="0e70fa67-252d-4226-836b-59bc03f62044" providerId="ADAL" clId="{5220BDE2-7F8D-4557-8B4F-096E0D36D1FD}" dt="2022-07-29T10:03:55.173" v="1" actId="478"/>
          <ac:picMkLst>
            <pc:docMk/>
            <pc:sldMk cId="3262864161" sldId="256"/>
            <ac:picMk id="4" creationId="{12E813A8-834F-6680-6904-B6BC339CF1F2}"/>
          </ac:picMkLst>
        </pc:picChg>
      </pc:sldChg>
    </pc:docChg>
  </pc:docChgLst>
  <pc:docChgLst>
    <pc:chgData name="Olawale Ojo" userId="0e70fa67-252d-4226-836b-59bc03f62044" providerId="ADAL" clId="{50EBC9A8-3089-4BB5-87AD-208D2CE2313C}"/>
    <pc:docChg chg="undo custSel modSld">
      <pc:chgData name="Olawale Ojo" userId="0e70fa67-252d-4226-836b-59bc03f62044" providerId="ADAL" clId="{50EBC9A8-3089-4BB5-87AD-208D2CE2313C}" dt="2022-06-10T08:38:15.880" v="13" actId="14100"/>
      <pc:docMkLst>
        <pc:docMk/>
      </pc:docMkLst>
      <pc:sldChg chg="addSp delSp modSp mod">
        <pc:chgData name="Olawale Ojo" userId="0e70fa67-252d-4226-836b-59bc03f62044" providerId="ADAL" clId="{50EBC9A8-3089-4BB5-87AD-208D2CE2313C}" dt="2022-06-10T08:38:15.880" v="13" actId="14100"/>
        <pc:sldMkLst>
          <pc:docMk/>
          <pc:sldMk cId="3262864161" sldId="256"/>
        </pc:sldMkLst>
        <pc:spChg chg="add del">
          <ac:chgData name="Olawale Ojo" userId="0e70fa67-252d-4226-836b-59bc03f62044" providerId="ADAL" clId="{50EBC9A8-3089-4BB5-87AD-208D2CE2313C}" dt="2022-06-10T08:37:41.631" v="3" actId="22"/>
          <ac:spMkLst>
            <pc:docMk/>
            <pc:sldMk cId="3262864161" sldId="256"/>
            <ac:spMk id="6" creationId="{275F4D9C-A8FA-2FBE-8DE3-0827756590BF}"/>
          </ac:spMkLst>
        </pc:spChg>
        <pc:graphicFrameChg chg="del">
          <ac:chgData name="Olawale Ojo" userId="0e70fa67-252d-4226-836b-59bc03f62044" providerId="ADAL" clId="{50EBC9A8-3089-4BB5-87AD-208D2CE2313C}" dt="2022-06-10T08:38:06.683" v="8" actId="478"/>
          <ac:graphicFrameMkLst>
            <pc:docMk/>
            <pc:sldMk cId="3262864161" sldId="256"/>
            <ac:graphicFrameMk id="5" creationId="{B7A90D52-1DA2-2A51-55DC-22929D57B79D}"/>
          </ac:graphicFrameMkLst>
        </pc:graphicFrameChg>
        <pc:graphicFrameChg chg="add mod">
          <ac:chgData name="Olawale Ojo" userId="0e70fa67-252d-4226-836b-59bc03f62044" providerId="ADAL" clId="{50EBC9A8-3089-4BB5-87AD-208D2CE2313C}" dt="2022-06-10T08:38:15.880" v="13" actId="14100"/>
          <ac:graphicFrameMkLst>
            <pc:docMk/>
            <pc:sldMk cId="3262864161" sldId="256"/>
            <ac:graphicFrameMk id="7" creationId="{6D876E57-6E7F-CCB6-F0A9-AEEF1A611B9C}"/>
          </ac:graphicFrameMkLst>
        </pc:graphicFrameChg>
        <pc:picChg chg="del">
          <ac:chgData name="Olawale Ojo" userId="0e70fa67-252d-4226-836b-59bc03f62044" providerId="ADAL" clId="{50EBC9A8-3089-4BB5-87AD-208D2CE2313C}" dt="2022-06-10T08:37:38.311" v="0" actId="478"/>
          <ac:picMkLst>
            <pc:docMk/>
            <pc:sldMk cId="3262864161" sldId="256"/>
            <ac:picMk id="3" creationId="{822783F9-6E04-51D9-81B0-CFEC390B969F}"/>
          </ac:picMkLst>
        </pc:picChg>
        <pc:picChg chg="add mod">
          <ac:chgData name="Olawale Ojo" userId="0e70fa67-252d-4226-836b-59bc03f62044" providerId="ADAL" clId="{50EBC9A8-3089-4BB5-87AD-208D2CE2313C}" dt="2022-06-10T08:37:54.386" v="7" actId="14100"/>
          <ac:picMkLst>
            <pc:docMk/>
            <pc:sldMk cId="3262864161" sldId="256"/>
            <ac:picMk id="4" creationId="{CAB0B6FE-1F2C-B3F6-0426-6135751246A7}"/>
          </ac:picMkLst>
        </pc:picChg>
      </pc:sldChg>
    </pc:docChg>
  </pc:docChgLst>
  <pc:docChgLst>
    <pc:chgData name="Olawale Ojo" userId="0e70fa67-252d-4226-836b-59bc03f62044" providerId="ADAL" clId="{C180EDCA-0B20-4800-B395-E67F38B02819}"/>
    <pc:docChg chg="custSel modSld">
      <pc:chgData name="Olawale Ojo" userId="0e70fa67-252d-4226-836b-59bc03f62044" providerId="ADAL" clId="{C180EDCA-0B20-4800-B395-E67F38B02819}" dt="2022-08-19T11:49:27.626" v="10" actId="14100"/>
      <pc:docMkLst>
        <pc:docMk/>
      </pc:docMkLst>
      <pc:sldChg chg="addSp delSp modSp mod">
        <pc:chgData name="Olawale Ojo" userId="0e70fa67-252d-4226-836b-59bc03f62044" providerId="ADAL" clId="{C180EDCA-0B20-4800-B395-E67F38B02819}" dt="2022-08-19T11:49:27.62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C180EDCA-0B20-4800-B395-E67F38B02819}" dt="2022-08-19T11:49:27.626" v="10" actId="14100"/>
          <ac:graphicFrameMkLst>
            <pc:docMk/>
            <pc:sldMk cId="3262864161" sldId="256"/>
            <ac:graphicFrameMk id="6" creationId="{26CB5A5F-A000-0D33-C98E-05D975501EBE}"/>
          </ac:graphicFrameMkLst>
        </pc:graphicFrameChg>
        <pc:picChg chg="add mod">
          <ac:chgData name="Olawale Ojo" userId="0e70fa67-252d-4226-836b-59bc03f62044" providerId="ADAL" clId="{C180EDCA-0B20-4800-B395-E67F38B02819}" dt="2022-08-19T11:49:09.210" v="4" actId="14100"/>
          <ac:picMkLst>
            <pc:docMk/>
            <pc:sldMk cId="3262864161" sldId="256"/>
            <ac:picMk id="2" creationId="{6C3E4211-6628-7396-2CCF-8C01ED325F9A}"/>
          </ac:picMkLst>
        </pc:picChg>
        <pc:picChg chg="del">
          <ac:chgData name="Olawale Ojo" userId="0e70fa67-252d-4226-836b-59bc03f62044" providerId="ADAL" clId="{C180EDCA-0B20-4800-B395-E67F38B02819}" dt="2022-08-19T11:49:16.579" v="5" actId="478"/>
          <ac:picMkLst>
            <pc:docMk/>
            <pc:sldMk cId="3262864161" sldId="256"/>
            <ac:picMk id="4" creationId="{629A1B32-A290-2E7B-35A3-398457CE3412}"/>
          </ac:picMkLst>
        </pc:picChg>
        <pc:picChg chg="del">
          <ac:chgData name="Olawale Ojo" userId="0e70fa67-252d-4226-836b-59bc03f62044" providerId="ADAL" clId="{C180EDCA-0B20-4800-B395-E67F38B02819}" dt="2022-08-19T11:48:57.484" v="0" actId="478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10426855-C685-4E7A-B25C-A111D37835E6}"/>
    <pc:docChg chg="custSel modSld">
      <pc:chgData name="Olawale Ojo" userId="0e70fa67-252d-4226-836b-59bc03f62044" providerId="ADAL" clId="{10426855-C685-4E7A-B25C-A111D37835E6}" dt="2022-09-30T10:05:53.390" v="14" actId="14100"/>
      <pc:docMkLst>
        <pc:docMk/>
      </pc:docMkLst>
      <pc:sldChg chg="addSp delSp modSp mod">
        <pc:chgData name="Olawale Ojo" userId="0e70fa67-252d-4226-836b-59bc03f62044" providerId="ADAL" clId="{10426855-C685-4E7A-B25C-A111D37835E6}" dt="2022-09-30T10:05:53.390" v="14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10426855-C685-4E7A-B25C-A111D37835E6}" dt="2022-09-30T10:05:44.995" v="10" actId="478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add mod">
          <ac:chgData name="Olawale Ojo" userId="0e70fa67-252d-4226-836b-59bc03f62044" providerId="ADAL" clId="{10426855-C685-4E7A-B25C-A111D37835E6}" dt="2022-09-30T10:05:53.390" v="14" actId="14100"/>
          <ac:graphicFrameMkLst>
            <pc:docMk/>
            <pc:sldMk cId="3262864161" sldId="256"/>
            <ac:graphicFrameMk id="6" creationId="{3083110A-8455-7F9F-9164-D6242F0F3097}"/>
          </ac:graphicFrameMkLst>
        </pc:graphicFrameChg>
        <pc:picChg chg="add del mod">
          <ac:chgData name="Olawale Ojo" userId="0e70fa67-252d-4226-836b-59bc03f62044" providerId="ADAL" clId="{10426855-C685-4E7A-B25C-A111D37835E6}" dt="2022-09-30T10:05:27.002" v="5" actId="478"/>
          <ac:picMkLst>
            <pc:docMk/>
            <pc:sldMk cId="3262864161" sldId="256"/>
            <ac:picMk id="2" creationId="{F3050366-2B06-D9EC-B5FE-803CBA27082A}"/>
          </ac:picMkLst>
        </pc:picChg>
        <pc:picChg chg="del">
          <ac:chgData name="Olawale Ojo" userId="0e70fa67-252d-4226-836b-59bc03f62044" providerId="ADAL" clId="{10426855-C685-4E7A-B25C-A111D37835E6}" dt="2022-09-30T09:58:37.943" v="0" actId="478"/>
          <ac:picMkLst>
            <pc:docMk/>
            <pc:sldMk cId="3262864161" sldId="256"/>
            <ac:picMk id="3" creationId="{F1DD5D5A-9A4B-5432-A0E8-9AC6B4FB5F44}"/>
          </ac:picMkLst>
        </pc:picChg>
        <pc:picChg chg="add mod">
          <ac:chgData name="Olawale Ojo" userId="0e70fa67-252d-4226-836b-59bc03f62044" providerId="ADAL" clId="{10426855-C685-4E7A-B25C-A111D37835E6}" dt="2022-09-30T10:05:37.151" v="9" actId="14100"/>
          <ac:picMkLst>
            <pc:docMk/>
            <pc:sldMk cId="3262864161" sldId="256"/>
            <ac:picMk id="5" creationId="{E5C5CB04-ECCE-CE65-7FF7-34B51C1AE550}"/>
          </ac:picMkLst>
        </pc:picChg>
      </pc:sldChg>
    </pc:docChg>
  </pc:docChgLst>
  <pc:docChgLst>
    <pc:chgData name="Olawale Ojo" userId="0e70fa67-252d-4226-836b-59bc03f62044" providerId="ADAL" clId="{CB1334E3-1E4D-42C9-BC9E-C8A9B7B91581}"/>
    <pc:docChg chg="custSel modSld">
      <pc:chgData name="Olawale Ojo" userId="0e70fa67-252d-4226-836b-59bc03f62044" providerId="ADAL" clId="{CB1334E3-1E4D-42C9-BC9E-C8A9B7B91581}" dt="2022-06-24T08:48:22.913" v="13" actId="14100"/>
      <pc:docMkLst>
        <pc:docMk/>
      </pc:docMkLst>
      <pc:sldChg chg="addSp delSp modSp mod">
        <pc:chgData name="Olawale Ojo" userId="0e70fa67-252d-4226-836b-59bc03f62044" providerId="ADAL" clId="{CB1334E3-1E4D-42C9-BC9E-C8A9B7B91581}" dt="2022-06-24T08:48:22.913" v="13" actId="14100"/>
        <pc:sldMkLst>
          <pc:docMk/>
          <pc:sldMk cId="3262864161" sldId="256"/>
        </pc:sldMkLst>
        <pc:graphicFrameChg chg="add del mod">
          <ac:chgData name="Olawale Ojo" userId="0e70fa67-252d-4226-836b-59bc03f62044" providerId="ADAL" clId="{CB1334E3-1E4D-42C9-BC9E-C8A9B7B91581}" dt="2022-06-24T08:47:49.684" v="2" actId="478"/>
          <ac:graphicFrameMkLst>
            <pc:docMk/>
            <pc:sldMk cId="3262864161" sldId="256"/>
            <ac:graphicFrameMk id="3" creationId="{227EF507-ED04-F43D-1790-177D4F1F2CD9}"/>
          </ac:graphicFrameMkLst>
        </pc:graphicFrameChg>
        <pc:graphicFrameChg chg="del">
          <ac:chgData name="Olawale Ojo" userId="0e70fa67-252d-4226-836b-59bc03f62044" providerId="ADAL" clId="{CB1334E3-1E4D-42C9-BC9E-C8A9B7B91581}" dt="2022-06-24T08:48:09.515" v="7" actId="478"/>
          <ac:graphicFrameMkLst>
            <pc:docMk/>
            <pc:sldMk cId="3262864161" sldId="256"/>
            <ac:graphicFrameMk id="5" creationId="{498AD4D6-7CA2-FD10-BCBE-CAB8DC855570}"/>
          </ac:graphicFrameMkLst>
        </pc:graphicFrameChg>
        <pc:graphicFrameChg chg="add mod">
          <ac:chgData name="Olawale Ojo" userId="0e70fa67-252d-4226-836b-59bc03f62044" providerId="ADAL" clId="{CB1334E3-1E4D-42C9-BC9E-C8A9B7B91581}" dt="2022-06-24T08:48:22.913" v="13" actId="14100"/>
          <ac:graphicFrameMkLst>
            <pc:docMk/>
            <pc:sldMk cId="3262864161" sldId="256"/>
            <ac:graphicFrameMk id="7" creationId="{E5A268D2-AD15-D335-B49D-3C942D007861}"/>
          </ac:graphicFrameMkLst>
        </pc:graphicFrameChg>
        <pc:picChg chg="del">
          <ac:chgData name="Olawale Ojo" userId="0e70fa67-252d-4226-836b-59bc03f62044" providerId="ADAL" clId="{CB1334E3-1E4D-42C9-BC9E-C8A9B7B91581}" dt="2022-06-24T08:47:42.196" v="0" actId="478"/>
          <ac:picMkLst>
            <pc:docMk/>
            <pc:sldMk cId="3262864161" sldId="256"/>
            <ac:picMk id="2" creationId="{BE193375-21B5-9965-3629-FB795F53A30E}"/>
          </ac:picMkLst>
        </pc:picChg>
        <pc:picChg chg="add mod">
          <ac:chgData name="Olawale Ojo" userId="0e70fa67-252d-4226-836b-59bc03f62044" providerId="ADAL" clId="{CB1334E3-1E4D-42C9-BC9E-C8A9B7B91581}" dt="2022-06-24T08:48:04.048" v="6" actId="14100"/>
          <ac:picMkLst>
            <pc:docMk/>
            <pc:sldMk cId="3262864161" sldId="256"/>
            <ac:picMk id="4" creationId="{B0C3FE3B-9ACF-EDD7-A2D9-418DA664D646}"/>
          </ac:picMkLst>
        </pc:picChg>
        <pc:picChg chg="add del mod">
          <ac:chgData name="Olawale Ojo" userId="0e70fa67-252d-4226-836b-59bc03f62044" providerId="ADAL" clId="{CB1334E3-1E4D-42C9-BC9E-C8A9B7B91581}" dt="2022-06-24T08:47:49.684" v="2" actId="478"/>
          <ac:picMkLst>
            <pc:docMk/>
            <pc:sldMk cId="3262864161" sldId="256"/>
            <ac:picMk id="6" creationId="{6056A767-D8E2-234F-37C8-B334AA8AD59E}"/>
          </ac:picMkLst>
        </pc:picChg>
      </pc:sldChg>
    </pc:docChg>
  </pc:docChgLst>
  <pc:docChgLst>
    <pc:chgData name="Olawale Ojo" userId="0e70fa67-252d-4226-836b-59bc03f62044" providerId="ADAL" clId="{752F1F3D-5E2D-4DA5-91AD-F3158059AEAC}"/>
    <pc:docChg chg="custSel modSld">
      <pc:chgData name="Olawale Ojo" userId="0e70fa67-252d-4226-836b-59bc03f62044" providerId="ADAL" clId="{752F1F3D-5E2D-4DA5-91AD-F3158059AEAC}" dt="2022-12-30T11:29:38.046" v="11"/>
      <pc:docMkLst>
        <pc:docMk/>
      </pc:docMkLst>
      <pc:sldChg chg="addSp delSp modSp mod">
        <pc:chgData name="Olawale Ojo" userId="0e70fa67-252d-4226-836b-59bc03f62044" providerId="ADAL" clId="{752F1F3D-5E2D-4DA5-91AD-F3158059AEAC}" dt="2022-12-30T11:29:38.046" v="11"/>
        <pc:sldMkLst>
          <pc:docMk/>
          <pc:sldMk cId="3262864161" sldId="256"/>
        </pc:sldMkLst>
        <pc:graphicFrameChg chg="del">
          <ac:chgData name="Olawale Ojo" userId="0e70fa67-252d-4226-836b-59bc03f62044" providerId="ADAL" clId="{752F1F3D-5E2D-4DA5-91AD-F3158059AEAC}" dt="2022-12-30T11:29:06.594" v="5" actId="478"/>
          <ac:graphicFrameMkLst>
            <pc:docMk/>
            <pc:sldMk cId="3262864161" sldId="256"/>
            <ac:graphicFrameMk id="3" creationId="{8E540B02-760E-2D2B-7D78-E3C8C3FB6F99}"/>
          </ac:graphicFrameMkLst>
        </pc:graphicFrameChg>
        <pc:graphicFrameChg chg="add mod">
          <ac:chgData name="Olawale Ojo" userId="0e70fa67-252d-4226-836b-59bc03f62044" providerId="ADAL" clId="{752F1F3D-5E2D-4DA5-91AD-F3158059AEAC}" dt="2022-12-30T11:29:38.046" v="11"/>
          <ac:graphicFrameMkLst>
            <pc:docMk/>
            <pc:sldMk cId="3262864161" sldId="256"/>
            <ac:graphicFrameMk id="4" creationId="{421225E5-3688-A11E-D407-434288869486}"/>
          </ac:graphicFrameMkLst>
        </pc:graphicFrameChg>
        <pc:picChg chg="add mod">
          <ac:chgData name="Olawale Ojo" userId="0e70fa67-252d-4226-836b-59bc03f62044" providerId="ADAL" clId="{752F1F3D-5E2D-4DA5-91AD-F3158059AEAC}" dt="2022-12-30T11:28:58.568" v="4" actId="14100"/>
          <ac:picMkLst>
            <pc:docMk/>
            <pc:sldMk cId="3262864161" sldId="256"/>
            <ac:picMk id="2" creationId="{63FABC72-9C30-F5C7-5AF5-A198F5F4440F}"/>
          </ac:picMkLst>
        </pc:picChg>
        <pc:picChg chg="del">
          <ac:chgData name="Olawale Ojo" userId="0e70fa67-252d-4226-836b-59bc03f62044" providerId="ADAL" clId="{752F1F3D-5E2D-4DA5-91AD-F3158059AEAC}" dt="2022-12-30T11:27:34.894" v="0" actId="478"/>
          <ac:picMkLst>
            <pc:docMk/>
            <pc:sldMk cId="3262864161" sldId="256"/>
            <ac:picMk id="5" creationId="{A2D0CF8D-8732-54C3-4422-F29DF0861118}"/>
          </ac:picMkLst>
        </pc:picChg>
      </pc:sldChg>
    </pc:docChg>
  </pc:docChgLst>
  <pc:docChgLst>
    <pc:chgData name="Olawale Ojo" userId="0e70fa67-252d-4226-836b-59bc03f62044" providerId="ADAL" clId="{3CE29576-517E-46DB-AE4B-EE607D34FDD3}"/>
    <pc:docChg chg="custSel modSld">
      <pc:chgData name="Olawale Ojo" userId="0e70fa67-252d-4226-836b-59bc03f62044" providerId="ADAL" clId="{3CE29576-517E-46DB-AE4B-EE607D34FDD3}" dt="2022-09-23T16:13:08.103" v="13" actId="27918"/>
      <pc:docMkLst>
        <pc:docMk/>
      </pc:docMkLst>
      <pc:sldChg chg="addSp delSp modSp mod">
        <pc:chgData name="Olawale Ojo" userId="0e70fa67-252d-4226-836b-59bc03f62044" providerId="ADAL" clId="{3CE29576-517E-46DB-AE4B-EE607D34FDD3}" dt="2022-09-23T16:13:08.103" v="13" actId="27918"/>
        <pc:sldMkLst>
          <pc:docMk/>
          <pc:sldMk cId="3262864161" sldId="256"/>
        </pc:sldMkLst>
        <pc:graphicFrameChg chg="add mod">
          <ac:chgData name="Olawale Ojo" userId="0e70fa67-252d-4226-836b-59bc03f62044" providerId="ADAL" clId="{3CE29576-517E-46DB-AE4B-EE607D34FDD3}" dt="2022-09-23T16:12:36.428" v="12"/>
          <ac:graphicFrameMkLst>
            <pc:docMk/>
            <pc:sldMk cId="3262864161" sldId="256"/>
            <ac:graphicFrameMk id="4" creationId="{8741C013-9555-1ABC-5F66-700CFEE0EBAE}"/>
          </ac:graphicFrameMkLst>
        </pc:graphicFrameChg>
        <pc:graphicFrameChg chg="del">
          <ac:chgData name="Olawale Ojo" userId="0e70fa67-252d-4226-836b-59bc03f62044" providerId="ADAL" clId="{3CE29576-517E-46DB-AE4B-EE607D34FDD3}" dt="2022-09-23T16:12:11.708" v="5" actId="478"/>
          <ac:graphicFrameMkLst>
            <pc:docMk/>
            <pc:sldMk cId="3262864161" sldId="256"/>
            <ac:graphicFrameMk id="5" creationId="{00000000-0000-0000-0000-000000000000}"/>
          </ac:graphicFrameMkLst>
        </pc:graphicFrameChg>
        <pc:picChg chg="del">
          <ac:chgData name="Olawale Ojo" userId="0e70fa67-252d-4226-836b-59bc03f62044" providerId="ADAL" clId="{3CE29576-517E-46DB-AE4B-EE607D34FDD3}" dt="2022-09-23T16:11:49.783" v="0" actId="478"/>
          <ac:picMkLst>
            <pc:docMk/>
            <pc:sldMk cId="3262864161" sldId="256"/>
            <ac:picMk id="2" creationId="{00000000-0000-0000-0000-000000000000}"/>
          </ac:picMkLst>
        </pc:picChg>
        <pc:picChg chg="add mod">
          <ac:chgData name="Olawale Ojo" userId="0e70fa67-252d-4226-836b-59bc03f62044" providerId="ADAL" clId="{3CE29576-517E-46DB-AE4B-EE607D34FDD3}" dt="2022-09-23T16:12:01.660" v="4" actId="14100"/>
          <ac:picMkLst>
            <pc:docMk/>
            <pc:sldMk cId="3262864161" sldId="256"/>
            <ac:picMk id="3" creationId="{F1DD5D5A-9A4B-5432-A0E8-9AC6B4FB5F44}"/>
          </ac:picMkLst>
        </pc:picChg>
      </pc:sldChg>
    </pc:docChg>
  </pc:docChgLst>
  <pc:docChgLst>
    <pc:chgData name="Olawale Ojo" userId="0e70fa67-252d-4226-836b-59bc03f62044" providerId="ADAL" clId="{A8E3BC18-8919-42FE-A382-476A6B5ECEE4}"/>
    <pc:docChg chg="custSel modSld">
      <pc:chgData name="Olawale Ojo" userId="0e70fa67-252d-4226-836b-59bc03f62044" providerId="ADAL" clId="{A8E3BC18-8919-42FE-A382-476A6B5ECEE4}" dt="2022-07-15T09:36:12.495" v="12" actId="1076"/>
      <pc:docMkLst>
        <pc:docMk/>
      </pc:docMkLst>
      <pc:sldChg chg="addSp delSp modSp mod">
        <pc:chgData name="Olawale Ojo" userId="0e70fa67-252d-4226-836b-59bc03f62044" providerId="ADAL" clId="{A8E3BC18-8919-42FE-A382-476A6B5ECEE4}" dt="2022-07-15T09:36:12.495" v="12" actId="1076"/>
        <pc:sldMkLst>
          <pc:docMk/>
          <pc:sldMk cId="3262864161" sldId="256"/>
        </pc:sldMkLst>
        <pc:graphicFrameChg chg="del">
          <ac:chgData name="Olawale Ojo" userId="0e70fa67-252d-4226-836b-59bc03f62044" providerId="ADAL" clId="{A8E3BC18-8919-42FE-A382-476A6B5ECEE4}" dt="2022-07-15T09:35:51.496" v="5" actId="478"/>
          <ac:graphicFrameMkLst>
            <pc:docMk/>
            <pc:sldMk cId="3262864161" sldId="256"/>
            <ac:graphicFrameMk id="5" creationId="{14A05303-854C-F8C3-6DA4-86E819F90303}"/>
          </ac:graphicFrameMkLst>
        </pc:graphicFrameChg>
        <pc:graphicFrameChg chg="add mod">
          <ac:chgData name="Olawale Ojo" userId="0e70fa67-252d-4226-836b-59bc03f62044" providerId="ADAL" clId="{A8E3BC18-8919-42FE-A382-476A6B5ECEE4}" dt="2022-07-15T09:36:12.495" v="12" actId="1076"/>
          <ac:graphicFrameMkLst>
            <pc:docMk/>
            <pc:sldMk cId="3262864161" sldId="256"/>
            <ac:graphicFrameMk id="6" creationId="{CBF04BF6-C933-EB79-033F-F841BF79EA9D}"/>
          </ac:graphicFrameMkLst>
        </pc:graphicFrameChg>
        <pc:picChg chg="add mod">
          <ac:chgData name="Olawale Ojo" userId="0e70fa67-252d-4226-836b-59bc03f62044" providerId="ADAL" clId="{A8E3BC18-8919-42FE-A382-476A6B5ECEE4}" dt="2022-07-15T09:35:42.003" v="4" actId="14100"/>
          <ac:picMkLst>
            <pc:docMk/>
            <pc:sldMk cId="3262864161" sldId="256"/>
            <ac:picMk id="2" creationId="{C5DABB38-0FBB-D91F-BBBE-75A1FF3469EC}"/>
          </ac:picMkLst>
        </pc:picChg>
        <pc:picChg chg="del">
          <ac:chgData name="Olawale Ojo" userId="0e70fa67-252d-4226-836b-59bc03f62044" providerId="ADAL" clId="{A8E3BC18-8919-42FE-A382-476A6B5ECEE4}" dt="2022-07-15T09:35:31.018" v="0" actId="478"/>
          <ac:picMkLst>
            <pc:docMk/>
            <pc:sldMk cId="3262864161" sldId="256"/>
            <ac:picMk id="3" creationId="{0A6BA05F-2D15-4E5D-AC87-67D210D02835}"/>
          </ac:picMkLst>
        </pc:picChg>
      </pc:sldChg>
    </pc:docChg>
  </pc:docChgLst>
  <pc:docChgLst>
    <pc:chgData name="Olawale Ojo" userId="0e70fa67-252d-4226-836b-59bc03f62044" providerId="ADAL" clId="{76AEFACF-D753-42E7-B660-BAC731B8D4F4}"/>
    <pc:docChg chg="custSel modSld">
      <pc:chgData name="Olawale Ojo" userId="0e70fa67-252d-4226-836b-59bc03f62044" providerId="ADAL" clId="{76AEFACF-D753-42E7-B660-BAC731B8D4F4}" dt="2022-08-11T17:07:38.563" v="9" actId="14100"/>
      <pc:docMkLst>
        <pc:docMk/>
      </pc:docMkLst>
      <pc:sldChg chg="addSp delSp modSp mod">
        <pc:chgData name="Olawale Ojo" userId="0e70fa67-252d-4226-836b-59bc03f62044" providerId="ADAL" clId="{76AEFACF-D753-42E7-B660-BAC731B8D4F4}" dt="2022-08-11T17:07:38.563" v="9" actId="14100"/>
        <pc:sldMkLst>
          <pc:docMk/>
          <pc:sldMk cId="3262864161" sldId="256"/>
        </pc:sldMkLst>
        <pc:graphicFrameChg chg="del">
          <ac:chgData name="Olawale Ojo" userId="0e70fa67-252d-4226-836b-59bc03f62044" providerId="ADAL" clId="{76AEFACF-D753-42E7-B660-BAC731B8D4F4}" dt="2022-08-11T17:07:08.230" v="1" actId="478"/>
          <ac:graphicFrameMkLst>
            <pc:docMk/>
            <pc:sldMk cId="3262864161" sldId="256"/>
            <ac:graphicFrameMk id="6" creationId="{61F1A2DF-6C02-100A-53DD-057774A8FC74}"/>
          </ac:graphicFrameMkLst>
        </pc:graphicFrameChg>
        <pc:picChg chg="del">
          <ac:chgData name="Olawale Ojo" userId="0e70fa67-252d-4226-836b-59bc03f62044" providerId="ADAL" clId="{76AEFACF-D753-42E7-B660-BAC731B8D4F4}" dt="2022-08-11T17:07:28.437" v="4" actId="478"/>
          <ac:picMkLst>
            <pc:docMk/>
            <pc:sldMk cId="3262864161" sldId="256"/>
            <ac:picMk id="3" creationId="{02783F69-EA7C-BCE9-633A-FDA160338B16}"/>
          </ac:picMkLst>
        </pc:picChg>
        <pc:picChg chg="add mod">
          <ac:chgData name="Olawale Ojo" userId="0e70fa67-252d-4226-836b-59bc03f62044" providerId="ADAL" clId="{76AEFACF-D753-42E7-B660-BAC731B8D4F4}" dt="2022-08-11T17:07:14.020" v="3" actId="14100"/>
          <ac:picMkLst>
            <pc:docMk/>
            <pc:sldMk cId="3262864161" sldId="256"/>
            <ac:picMk id="4" creationId="{629A1B32-A290-2E7B-35A3-398457CE3412}"/>
          </ac:picMkLst>
        </pc:picChg>
        <pc:picChg chg="add mod">
          <ac:chgData name="Olawale Ojo" userId="0e70fa67-252d-4226-836b-59bc03f62044" providerId="ADAL" clId="{76AEFACF-D753-42E7-B660-BAC731B8D4F4}" dt="2022-08-11T17:07:38.563" v="9" actId="14100"/>
          <ac:picMkLst>
            <pc:docMk/>
            <pc:sldMk cId="3262864161" sldId="256"/>
            <ac:picMk id="5" creationId="{165673F4-F3DB-0750-2355-79E351A4D395}"/>
          </ac:picMkLst>
        </pc:picChg>
      </pc:sldChg>
    </pc:docChg>
  </pc:docChgLst>
  <pc:docChgLst>
    <pc:chgData name="Olawale Ojo" userId="0e70fa67-252d-4226-836b-59bc03f62044" providerId="ADAL" clId="{E179E513-CDF9-46EC-B784-4FDBEB24C350}"/>
    <pc:docChg chg="custSel modSld">
      <pc:chgData name="Olawale Ojo" userId="0e70fa67-252d-4226-836b-59bc03f62044" providerId="ADAL" clId="{E179E513-CDF9-46EC-B784-4FDBEB24C350}" dt="2023-01-27T14:30:07.706" v="10" actId="14100"/>
      <pc:docMkLst>
        <pc:docMk/>
      </pc:docMkLst>
      <pc:sldChg chg="addSp delSp modSp mod">
        <pc:chgData name="Olawale Ojo" userId="0e70fa67-252d-4226-836b-59bc03f62044" providerId="ADAL" clId="{E179E513-CDF9-46EC-B784-4FDBEB24C350}" dt="2023-01-27T14:30:07.706" v="10" actId="14100"/>
        <pc:sldMkLst>
          <pc:docMk/>
          <pc:sldMk cId="3262864161" sldId="256"/>
        </pc:sldMkLst>
        <pc:graphicFrameChg chg="add mod">
          <ac:chgData name="Olawale Ojo" userId="0e70fa67-252d-4226-836b-59bc03f62044" providerId="ADAL" clId="{E179E513-CDF9-46EC-B784-4FDBEB24C350}" dt="2023-01-27T14:30:07.706" v="10" actId="14100"/>
          <ac:graphicFrameMkLst>
            <pc:docMk/>
            <pc:sldMk cId="3262864161" sldId="256"/>
            <ac:graphicFrameMk id="3" creationId="{AB7BC5C0-15C1-1B7C-E91A-05140923A2A7}"/>
          </ac:graphicFrameMkLst>
        </pc:graphicFrameChg>
        <pc:picChg chg="add mod">
          <ac:chgData name="Olawale Ojo" userId="0e70fa67-252d-4226-836b-59bc03f62044" providerId="ADAL" clId="{E179E513-CDF9-46EC-B784-4FDBEB24C350}" dt="2023-01-27T14:28:37.510" v="4" actId="14100"/>
          <ac:picMkLst>
            <pc:docMk/>
            <pc:sldMk cId="3262864161" sldId="256"/>
            <ac:picMk id="2" creationId="{9973E230-118F-A4FB-D2C9-B496CBF00CE8}"/>
          </ac:picMkLst>
        </pc:picChg>
        <pc:picChg chg="del">
          <ac:chgData name="Olawale Ojo" userId="0e70fa67-252d-4226-836b-59bc03f62044" providerId="ADAL" clId="{E179E513-CDF9-46EC-B784-4FDBEB24C350}" dt="2023-01-27T14:28:14.986" v="0" actId="478"/>
          <ac:picMkLst>
            <pc:docMk/>
            <pc:sldMk cId="3262864161" sldId="256"/>
            <ac:picMk id="9" creationId="{E17E3323-F65D-E9F1-5527-9BE9650556CC}"/>
          </ac:picMkLst>
        </pc:picChg>
        <pc:picChg chg="del mod">
          <ac:chgData name="Olawale Ojo" userId="0e70fa67-252d-4226-836b-59bc03f62044" providerId="ADAL" clId="{E179E513-CDF9-46EC-B784-4FDBEB24C350}" dt="2023-01-27T14:29:35.318" v="6" actId="478"/>
          <ac:picMkLst>
            <pc:docMk/>
            <pc:sldMk cId="3262864161" sldId="256"/>
            <ac:picMk id="10" creationId="{413A514A-8744-E15D-1600-F9586117A22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CPL%20RSA%20FUND%20III-Assets%20Allocation%20Worksheet%20(7%20Days)%20%20%20JANUARY%2031ST%20-%20FEBRUARY%208TH,%202024BB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0.65680000000000005</c:v>
                </c:pt>
                <c:pt idx="1">
                  <c:v>0.6613</c:v>
                </c:pt>
                <c:pt idx="2">
                  <c:v>0.65949999999999998</c:v>
                </c:pt>
                <c:pt idx="3">
                  <c:v>0.6603</c:v>
                </c:pt>
                <c:pt idx="4">
                  <c:v>0.66279999999999994</c:v>
                </c:pt>
                <c:pt idx="5">
                  <c:v>0.66120000000000001</c:v>
                </c:pt>
                <c:pt idx="6">
                  <c:v>0.66259999999999997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2-4FFC-8D6E-BD7A5D07CE5F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2.3599999999999999E-2</c:v>
                </c:pt>
                <c:pt idx="1">
                  <c:v>2.3699999999999999E-2</c:v>
                </c:pt>
                <c:pt idx="2">
                  <c:v>2.3599999999999999E-2</c:v>
                </c:pt>
                <c:pt idx="3">
                  <c:v>2.3599999999999999E-2</c:v>
                </c:pt>
                <c:pt idx="4">
                  <c:v>2.3599999999999999E-2</c:v>
                </c:pt>
                <c:pt idx="5">
                  <c:v>2.35E-2</c:v>
                </c:pt>
                <c:pt idx="6">
                  <c:v>2.3599999999999999E-2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2-4FFC-8D6E-BD7A5D07CE5F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Sheet1!$E$7:$E$13</c:f>
              <c:numCache>
                <c:formatCode>0.00%</c:formatCode>
                <c:ptCount val="7"/>
                <c:pt idx="0">
                  <c:v>9.8400000000000001E-2</c:v>
                </c:pt>
                <c:pt idx="1">
                  <c:v>9.8599999999999993E-2</c:v>
                </c:pt>
                <c:pt idx="2">
                  <c:v>9.8299999999999998E-2</c:v>
                </c:pt>
                <c:pt idx="3">
                  <c:v>9.8400000000000001E-2</c:v>
                </c:pt>
                <c:pt idx="4">
                  <c:v>9.8799999999999999E-2</c:v>
                </c:pt>
                <c:pt idx="5">
                  <c:v>9.8599999999999993E-2</c:v>
                </c:pt>
                <c:pt idx="6">
                  <c:v>9.8799999999999999E-2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F2-4FFC-8D6E-BD7A5D07CE5F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Sheet1!$F$7:$F$13</c:f>
              <c:numCache>
                <c:formatCode>0.00%</c:formatCode>
                <c:ptCount val="7"/>
                <c:pt idx="0">
                  <c:v>6.9999999999999999E-4</c:v>
                </c:pt>
                <c:pt idx="1">
                  <c:v>6.9999999999999999E-4</c:v>
                </c:pt>
                <c:pt idx="2">
                  <c:v>6.9999999999999999E-4</c:v>
                </c:pt>
                <c:pt idx="3">
                  <c:v>6.9999999999999999E-4</c:v>
                </c:pt>
                <c:pt idx="4">
                  <c:v>6.9999999999999999E-4</c:v>
                </c:pt>
                <c:pt idx="5">
                  <c:v>6.9999999999999999E-4</c:v>
                </c:pt>
                <c:pt idx="6">
                  <c:v>6.9999999999999999E-4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F2-4FFC-8D6E-BD7A5D07CE5F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Quoted Equities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0.1203</c:v>
                </c:pt>
                <c:pt idx="1">
                  <c:v>0.1187</c:v>
                </c:pt>
                <c:pt idx="2">
                  <c:v>0.12089999999999999</c:v>
                </c:pt>
                <c:pt idx="3">
                  <c:v>0.1198</c:v>
                </c:pt>
                <c:pt idx="4">
                  <c:v>0.1166</c:v>
                </c:pt>
                <c:pt idx="5">
                  <c:v>0.1191</c:v>
                </c:pt>
                <c:pt idx="6">
                  <c:v>0.11749999999999999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2-4FFC-8D6E-BD7A5D07CE5F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Infrastructure Debt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Sheet1!$H$7:$H$13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F2-4FFC-8D6E-BD7A5D07CE5F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Money Market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9.8699999999999996E-2</c:v>
                </c:pt>
                <c:pt idx="1">
                  <c:v>9.3799999999999994E-2</c:v>
                </c:pt>
                <c:pt idx="2">
                  <c:v>9.5399999999999999E-2</c:v>
                </c:pt>
                <c:pt idx="3">
                  <c:v>9.5500000000000002E-2</c:v>
                </c:pt>
                <c:pt idx="4">
                  <c:v>9.5600000000000004E-2</c:v>
                </c:pt>
                <c:pt idx="5">
                  <c:v>9.5399999999999999E-2</c:v>
                </c:pt>
                <c:pt idx="6">
                  <c:v>9.5500000000000002E-2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F2-4FFC-8D6E-BD7A5D07CE5F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Private Equities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Sheet1!$J$7:$J$13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F2-4FFC-8D6E-BD7A5D07CE5F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Call Account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1.5E-3</c:v>
                </c:pt>
                <c:pt idx="1">
                  <c:v>3.2000000000000002E-3</c:v>
                </c:pt>
                <c:pt idx="2">
                  <c:v>1.6000000000000001E-3</c:v>
                </c:pt>
                <c:pt idx="3">
                  <c:v>1.6999999999999999E-3</c:v>
                </c:pt>
                <c:pt idx="4">
                  <c:v>1.9E-3</c:v>
                </c:pt>
                <c:pt idx="5">
                  <c:v>1.5E-3</c:v>
                </c:pt>
                <c:pt idx="6">
                  <c:v>1.2999999999999999E-3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F2-4FFC-8D6E-BD7A5D07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71213701923535"/>
          <c:y val="2.5909299997294154E-2"/>
          <c:w val="9.3585111340925564E-2"/>
          <c:h val="0.93387285506010986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5CA20-E5E5-4FF3-9A62-160297145178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4B90C-7400-4835-A2FE-83347929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4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4B90C-7400-4835-A2FE-833479297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1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2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0EE-8BC4-4D6F-9949-433F90BCABF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78EF-B7D1-4FC7-9727-140080B60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3" y="232758"/>
            <a:ext cx="11407140" cy="312420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578494"/>
              </p:ext>
            </p:extLst>
          </p:nvPr>
        </p:nvGraphicFramePr>
        <p:xfrm>
          <a:off x="256223" y="3356958"/>
          <a:ext cx="11407140" cy="322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286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4PNV3W5UNN2N-508634253-215692</_dlc_DocId>
    <_dlc_DocIdUrl xmlns="bbc8d149-8069-49d9-a291-1d9dec402c61">
      <Url>https://crusaderpensions.sharepoint.com/sites/docs/_layouts/15/DocIdRedir.aspx?ID=4PNV3W5UNN2N-508634253-215692</Url>
      <Description>4PNV3W5UNN2N-508634253-215692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A95D1A-A8E0-4C95-8B17-B2ECE522C476}">
  <ds:schemaRefs>
    <ds:schemaRef ds:uri="http://schemas.microsoft.com/office/infopath/2007/PartnerControls"/>
    <ds:schemaRef ds:uri="http://schemas.microsoft.com/office/2006/documentManagement/types"/>
    <ds:schemaRef ds:uri="bbc8d149-8069-49d9-a291-1d9dec402c61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6b21a6c3-83bf-44cc-90e5-1249c965a73c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3C039E6-5202-49F1-9AA6-581C24D809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C94023-0D25-4DD5-B0CF-FC4A7AFAA49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6B02B34-D018-4962-9981-9F54B2C721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8484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Olawale Ojo</dc:creator>
  <cp:lastModifiedBy>Adesola Orekoya</cp:lastModifiedBy>
  <cp:revision>208</cp:revision>
  <dcterms:created xsi:type="dcterms:W3CDTF">2019-10-04T09:40:45Z</dcterms:created>
  <dcterms:modified xsi:type="dcterms:W3CDTF">2024-02-20T11:57:17Z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15898400</vt:r8>
  </property>
  <property fmtid="{D5CDD505-2E9C-101B-9397-08002B2CF9AE}" pid="4" name="_dlc_DocIdItemGuid">
    <vt:lpwstr>6ca31233-15d2-4ba5-b9d9-12091dba6f21</vt:lpwstr>
  </property>
  <property fmtid="{D5CDD505-2E9C-101B-9397-08002B2CF9AE}" pid="5" name="MediaServiceImageTags">
    <vt:lpwstr/>
  </property>
</Properties>
</file>