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B861D0-2DB4-439D-97E4-2CBB469B9F2C}" v="2" dt="2023-04-14T10:36:36.5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384" autoAdjust="0"/>
  </p:normalViewPr>
  <p:slideViewPr>
    <p:cSldViewPr>
      <p:cViewPr varScale="1">
        <p:scale>
          <a:sx n="65" d="100"/>
          <a:sy n="65" d="100"/>
        </p:scale>
        <p:origin x="152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awale Ojo" userId="0e70fa67-252d-4226-836b-59bc03f62044" providerId="ADAL" clId="{4CB861D0-2DB4-439D-97E4-2CBB469B9F2C}"/>
    <pc:docChg chg="custSel modSld">
      <pc:chgData name="Olawale Ojo" userId="0e70fa67-252d-4226-836b-59bc03f62044" providerId="ADAL" clId="{4CB861D0-2DB4-439D-97E4-2CBB469B9F2C}" dt="2023-04-14T10:37:08.401" v="13" actId="14100"/>
      <pc:docMkLst>
        <pc:docMk/>
      </pc:docMkLst>
      <pc:sldChg chg="addSp delSp modSp mod">
        <pc:chgData name="Olawale Ojo" userId="0e70fa67-252d-4226-836b-59bc03f62044" providerId="ADAL" clId="{4CB861D0-2DB4-439D-97E4-2CBB469B9F2C}" dt="2023-04-14T10:37:08.401" v="13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4CB861D0-2DB4-439D-97E4-2CBB469B9F2C}" dt="2023-04-14T10:36:51.287" v="10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4CB861D0-2DB4-439D-97E4-2CBB469B9F2C}" dt="2023-04-14T10:36:33.935" v="6" actId="478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add mod">
          <ac:chgData name="Olawale Ojo" userId="0e70fa67-252d-4226-836b-59bc03f62044" providerId="ADAL" clId="{4CB861D0-2DB4-439D-97E4-2CBB469B9F2C}" dt="2023-04-14T10:37:08.401" v="13" actId="14100"/>
          <ac:picMkLst>
            <pc:docMk/>
            <pc:sldMk cId="2846725419" sldId="256"/>
            <ac:picMk id="2" creationId="{A2D629AC-09EC-D62E-73A0-63CFC46AC0E0}"/>
          </ac:picMkLst>
        </pc:picChg>
        <pc:picChg chg="del">
          <ac:chgData name="Olawale Ojo" userId="0e70fa67-252d-4226-836b-59bc03f62044" providerId="ADAL" clId="{4CB861D0-2DB4-439D-97E4-2CBB469B9F2C}" dt="2023-04-14T10:36:13.331" v="0" actId="478"/>
          <ac:picMkLst>
            <pc:docMk/>
            <pc:sldMk cId="2846725419" sldId="256"/>
            <ac:picMk id="4" creationId="{8672D0B8-C3ED-E8C9-730D-D999EDEE14D1}"/>
          </ac:picMkLst>
        </pc:picChg>
      </pc:sldChg>
    </pc:docChg>
  </pc:docChgLst>
  <pc:docChgLst>
    <pc:chgData name="Olawale Ojo" userId="0e70fa67-252d-4226-836b-59bc03f62044" providerId="ADAL" clId="{F74CA235-DAC8-4EFB-B772-58DBA16A1A0B}"/>
    <pc:docChg chg="custSel modSld">
      <pc:chgData name="Olawale Ojo" userId="0e70fa67-252d-4226-836b-59bc03f62044" providerId="ADAL" clId="{F74CA235-DAC8-4EFB-B772-58DBA16A1A0B}" dt="2023-02-24T11:09:26.279" v="9" actId="14100"/>
      <pc:docMkLst>
        <pc:docMk/>
      </pc:docMkLst>
      <pc:sldChg chg="addSp delSp modSp mod">
        <pc:chgData name="Olawale Ojo" userId="0e70fa67-252d-4226-836b-59bc03f62044" providerId="ADAL" clId="{F74CA235-DAC8-4EFB-B772-58DBA16A1A0B}" dt="2023-02-24T11:09:26.279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F74CA235-DAC8-4EFB-B772-58DBA16A1A0B}" dt="2023-02-24T11:09:21.325" v="8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F74CA235-DAC8-4EFB-B772-58DBA16A1A0B}" dt="2023-02-24T11:09:08.623" v="4" actId="478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add mod">
          <ac:chgData name="Olawale Ojo" userId="0e70fa67-252d-4226-836b-59bc03f62044" providerId="ADAL" clId="{F74CA235-DAC8-4EFB-B772-58DBA16A1A0B}" dt="2023-02-24T11:09:26.279" v="9" actId="14100"/>
          <ac:picMkLst>
            <pc:docMk/>
            <pc:sldMk cId="2846725419" sldId="256"/>
            <ac:picMk id="2" creationId="{BBF055E2-A288-D69C-FFF3-678ABA696E63}"/>
          </ac:picMkLst>
        </pc:picChg>
        <pc:picChg chg="del">
          <ac:chgData name="Olawale Ojo" userId="0e70fa67-252d-4226-836b-59bc03f62044" providerId="ADAL" clId="{F74CA235-DAC8-4EFB-B772-58DBA16A1A0B}" dt="2023-02-24T11:08:49.418" v="0" actId="478"/>
          <ac:picMkLst>
            <pc:docMk/>
            <pc:sldMk cId="2846725419" sldId="256"/>
            <ac:picMk id="4" creationId="{EE262A7F-E654-0C08-15E4-A566EE887750}"/>
          </ac:picMkLst>
        </pc:picChg>
      </pc:sldChg>
    </pc:docChg>
  </pc:docChgLst>
  <pc:docChgLst>
    <pc:chgData name="Olawale Ojo" userId="0e70fa67-252d-4226-836b-59bc03f62044" providerId="ADAL" clId="{76AF4C14-B6E7-4BAA-9144-FED51CCF53D6}"/>
    <pc:docChg chg="custSel modSld">
      <pc:chgData name="Olawale Ojo" userId="0e70fa67-252d-4226-836b-59bc03f62044" providerId="ADAL" clId="{76AF4C14-B6E7-4BAA-9144-FED51CCF53D6}" dt="2022-09-02T12:21:57.955" v="9" actId="14100"/>
      <pc:docMkLst>
        <pc:docMk/>
      </pc:docMkLst>
      <pc:sldChg chg="addSp delSp modSp mod">
        <pc:chgData name="Olawale Ojo" userId="0e70fa67-252d-4226-836b-59bc03f62044" providerId="ADAL" clId="{76AF4C14-B6E7-4BAA-9144-FED51CCF53D6}" dt="2022-09-02T12:21:57.955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76AF4C14-B6E7-4BAA-9144-FED51CCF53D6}" dt="2022-09-02T12:21:43.460" v="4" actId="478"/>
          <ac:graphicFrameMkLst>
            <pc:docMk/>
            <pc:sldMk cId="2846725419" sldId="256"/>
            <ac:graphicFrameMk id="4" creationId="{00000000-0008-0000-0100-000053763700}"/>
          </ac:graphicFrameMkLst>
        </pc:graphicFrameChg>
        <pc:graphicFrameChg chg="add mod">
          <ac:chgData name="Olawale Ojo" userId="0e70fa67-252d-4226-836b-59bc03f62044" providerId="ADAL" clId="{76AF4C14-B6E7-4BAA-9144-FED51CCF53D6}" dt="2022-09-02T12:21:54.148" v="8" actId="14100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add mod">
          <ac:chgData name="Olawale Ojo" userId="0e70fa67-252d-4226-836b-59bc03f62044" providerId="ADAL" clId="{76AF4C14-B6E7-4BAA-9144-FED51CCF53D6}" dt="2022-09-02T12:21:57.955" v="9" actId="14100"/>
          <ac:picMkLst>
            <pc:docMk/>
            <pc:sldMk cId="2846725419" sldId="256"/>
            <ac:picMk id="2" creationId="{0805456A-E788-9914-0A1E-D9E177733226}"/>
          </ac:picMkLst>
        </pc:picChg>
        <pc:picChg chg="del">
          <ac:chgData name="Olawale Ojo" userId="0e70fa67-252d-4226-836b-59bc03f62044" providerId="ADAL" clId="{76AF4C14-B6E7-4BAA-9144-FED51CCF53D6}" dt="2022-09-02T12:21:25.607" v="0" actId="478"/>
          <ac:picMkLst>
            <pc:docMk/>
            <pc:sldMk cId="2846725419" sldId="256"/>
            <ac:picMk id="3" creationId="{3B5F75FD-1573-6CDC-063F-988D7D1CBD4E}"/>
          </ac:picMkLst>
        </pc:picChg>
      </pc:sldChg>
    </pc:docChg>
  </pc:docChgLst>
  <pc:docChgLst>
    <pc:chgData name="Olawale Ojo" userId="0e70fa67-252d-4226-836b-59bc03f62044" providerId="ADAL" clId="{ADA74531-872A-47F6-9D42-9152E484EF3F}"/>
    <pc:docChg chg="custSel modSld">
      <pc:chgData name="Olawale Ojo" userId="0e70fa67-252d-4226-836b-59bc03f62044" providerId="ADAL" clId="{ADA74531-872A-47F6-9D42-9152E484EF3F}" dt="2023-01-20T11:10:59.650" v="9" actId="14100"/>
      <pc:docMkLst>
        <pc:docMk/>
      </pc:docMkLst>
      <pc:sldChg chg="addSp delSp modSp mod">
        <pc:chgData name="Olawale Ojo" userId="0e70fa67-252d-4226-836b-59bc03f62044" providerId="ADAL" clId="{ADA74531-872A-47F6-9D42-9152E484EF3F}" dt="2023-01-20T11:10:59.650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ADA74531-872A-47F6-9D42-9152E484EF3F}" dt="2023-01-20T11:10:40.524" v="4" actId="478"/>
          <ac:graphicFrameMkLst>
            <pc:docMk/>
            <pc:sldMk cId="2846725419" sldId="256"/>
            <ac:graphicFrameMk id="4" creationId="{00000000-0008-0000-0100-000053763700}"/>
          </ac:graphicFrameMkLst>
        </pc:graphicFrameChg>
        <pc:picChg chg="del">
          <ac:chgData name="Olawale Ojo" userId="0e70fa67-252d-4226-836b-59bc03f62044" providerId="ADAL" clId="{ADA74531-872A-47F6-9D42-9152E484EF3F}" dt="2023-01-20T11:10:22.375" v="0" actId="478"/>
          <ac:picMkLst>
            <pc:docMk/>
            <pc:sldMk cId="2846725419" sldId="256"/>
            <ac:picMk id="2" creationId="{C3C67B8D-DEAE-D7CE-6B07-100FAB4B6320}"/>
          </ac:picMkLst>
        </pc:picChg>
        <pc:picChg chg="add mod">
          <ac:chgData name="Olawale Ojo" userId="0e70fa67-252d-4226-836b-59bc03f62044" providerId="ADAL" clId="{ADA74531-872A-47F6-9D42-9152E484EF3F}" dt="2023-01-20T11:10:59.650" v="9" actId="14100"/>
          <ac:picMkLst>
            <pc:docMk/>
            <pc:sldMk cId="2846725419" sldId="256"/>
            <ac:picMk id="3" creationId="{07F8E008-2AF0-7A22-9F36-4CB207501F53}"/>
          </ac:picMkLst>
        </pc:picChg>
        <pc:picChg chg="add mod">
          <ac:chgData name="Olawale Ojo" userId="0e70fa67-252d-4226-836b-59bc03f62044" providerId="ADAL" clId="{ADA74531-872A-47F6-9D42-9152E484EF3F}" dt="2023-01-20T11:10:55.322" v="8" actId="14100"/>
          <ac:picMkLst>
            <pc:docMk/>
            <pc:sldMk cId="2846725419" sldId="256"/>
            <ac:picMk id="5" creationId="{24F15672-55C9-2277-0A05-31B19E7122AF}"/>
          </ac:picMkLst>
        </pc:picChg>
      </pc:sldChg>
    </pc:docChg>
  </pc:docChgLst>
  <pc:docChgLst>
    <pc:chgData name="Olawale Ojo" userId="0e70fa67-252d-4226-836b-59bc03f62044" providerId="ADAL" clId="{0C0D5AAA-3948-4E20-BE14-C0BD56A07C7F}"/>
    <pc:docChg chg="custSel modSld">
      <pc:chgData name="Olawale Ojo" userId="0e70fa67-252d-4226-836b-59bc03f62044" providerId="ADAL" clId="{0C0D5AAA-3948-4E20-BE14-C0BD56A07C7F}" dt="2023-04-06T11:01:17.681" v="8" actId="14100"/>
      <pc:docMkLst>
        <pc:docMk/>
      </pc:docMkLst>
      <pc:sldChg chg="addSp delSp modSp mod">
        <pc:chgData name="Olawale Ojo" userId="0e70fa67-252d-4226-836b-59bc03f62044" providerId="ADAL" clId="{0C0D5AAA-3948-4E20-BE14-C0BD56A07C7F}" dt="2023-04-06T11:01:17.681" v="8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0C0D5AAA-3948-4E20-BE14-C0BD56A07C7F}" dt="2023-04-06T11:01:04.441" v="4" actId="478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add mod">
          <ac:chgData name="Olawale Ojo" userId="0e70fa67-252d-4226-836b-59bc03f62044" providerId="ADAL" clId="{0C0D5AAA-3948-4E20-BE14-C0BD56A07C7F}" dt="2023-04-06T11:01:17.681" v="8" actId="14100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del">
          <ac:chgData name="Olawale Ojo" userId="0e70fa67-252d-4226-836b-59bc03f62044" providerId="ADAL" clId="{0C0D5AAA-3948-4E20-BE14-C0BD56A07C7F}" dt="2023-04-06T11:00:50.126" v="0" actId="478"/>
          <ac:picMkLst>
            <pc:docMk/>
            <pc:sldMk cId="2846725419" sldId="256"/>
            <ac:picMk id="2" creationId="{0E222680-749E-6135-319E-EF52C384AB9F}"/>
          </ac:picMkLst>
        </pc:picChg>
        <pc:picChg chg="add mod">
          <ac:chgData name="Olawale Ojo" userId="0e70fa67-252d-4226-836b-59bc03f62044" providerId="ADAL" clId="{0C0D5AAA-3948-4E20-BE14-C0BD56A07C7F}" dt="2023-04-06T11:00:56.333" v="3" actId="14100"/>
          <ac:picMkLst>
            <pc:docMk/>
            <pc:sldMk cId="2846725419" sldId="256"/>
            <ac:picMk id="4" creationId="{8672D0B8-C3ED-E8C9-730D-D999EDEE14D1}"/>
          </ac:picMkLst>
        </pc:picChg>
      </pc:sldChg>
    </pc:docChg>
  </pc:docChgLst>
  <pc:docChgLst>
    <pc:chgData name="Olawale Ojo" userId="0e70fa67-252d-4226-836b-59bc03f62044" providerId="ADAL" clId="{BF814816-AA3D-4272-95A3-14A4866B0167}"/>
    <pc:docChg chg="custSel modSld">
      <pc:chgData name="Olawale Ojo" userId="0e70fa67-252d-4226-836b-59bc03f62044" providerId="ADAL" clId="{BF814816-AA3D-4272-95A3-14A4866B0167}" dt="2023-01-06T09:40:59.569" v="8" actId="14100"/>
      <pc:docMkLst>
        <pc:docMk/>
      </pc:docMkLst>
      <pc:sldChg chg="addSp delSp modSp mod">
        <pc:chgData name="Olawale Ojo" userId="0e70fa67-252d-4226-836b-59bc03f62044" providerId="ADAL" clId="{BF814816-AA3D-4272-95A3-14A4866B0167}" dt="2023-01-06T09:40:59.569" v="8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BF814816-AA3D-4272-95A3-14A4866B0167}" dt="2023-01-06T09:40:51.060" v="5" actId="478"/>
          <ac:graphicFrameMkLst>
            <pc:docMk/>
            <pc:sldMk cId="2846725419" sldId="256"/>
            <ac:graphicFrameMk id="4" creationId="{00000000-0008-0000-0100-000053763700}"/>
          </ac:graphicFrameMkLst>
        </pc:graphicFrameChg>
        <pc:graphicFrameChg chg="add mod">
          <ac:chgData name="Olawale Ojo" userId="0e70fa67-252d-4226-836b-59bc03f62044" providerId="ADAL" clId="{BF814816-AA3D-4272-95A3-14A4866B0167}" dt="2023-01-06T09:40:59.569" v="8" actId="14100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del">
          <ac:chgData name="Olawale Ojo" userId="0e70fa67-252d-4226-836b-59bc03f62044" providerId="ADAL" clId="{BF814816-AA3D-4272-95A3-14A4866B0167}" dt="2023-01-06T09:40:16.867" v="0" actId="478"/>
          <ac:picMkLst>
            <pc:docMk/>
            <pc:sldMk cId="2846725419" sldId="256"/>
            <ac:picMk id="2" creationId="{0F665256-F092-17B1-5957-89166FEC113E}"/>
          </ac:picMkLst>
        </pc:picChg>
        <pc:picChg chg="add mod">
          <ac:chgData name="Olawale Ojo" userId="0e70fa67-252d-4226-836b-59bc03f62044" providerId="ADAL" clId="{BF814816-AA3D-4272-95A3-14A4866B0167}" dt="2023-01-06T09:40:28.278" v="4" actId="14100"/>
          <ac:picMkLst>
            <pc:docMk/>
            <pc:sldMk cId="2846725419" sldId="256"/>
            <ac:picMk id="3" creationId="{5B46F090-8C49-445F-029F-6DC136CB5142}"/>
          </ac:picMkLst>
        </pc:picChg>
      </pc:sldChg>
    </pc:docChg>
  </pc:docChgLst>
  <pc:docChgLst>
    <pc:chgData name="Omotayo Aina" userId="a89ae163-7ed9-4306-8b2d-d42d836cd11c" providerId="ADAL" clId="{F33E8C35-81DA-4245-8D6E-31A88AC80C84}"/>
    <pc:docChg chg="custSel modSld">
      <pc:chgData name="Omotayo Aina" userId="a89ae163-7ed9-4306-8b2d-d42d836cd11c" providerId="ADAL" clId="{F33E8C35-81DA-4245-8D6E-31A88AC80C84}" dt="2022-11-25T12:16:24" v="5" actId="14100"/>
      <pc:docMkLst>
        <pc:docMk/>
      </pc:docMkLst>
      <pc:sldChg chg="addSp delSp modSp mod">
        <pc:chgData name="Omotayo Aina" userId="a89ae163-7ed9-4306-8b2d-d42d836cd11c" providerId="ADAL" clId="{F33E8C35-81DA-4245-8D6E-31A88AC80C84}" dt="2022-11-25T12:16:24" v="5" actId="14100"/>
        <pc:sldMkLst>
          <pc:docMk/>
          <pc:sldMk cId="2846725419" sldId="256"/>
        </pc:sldMkLst>
        <pc:picChg chg="del">
          <ac:chgData name="Omotayo Aina" userId="a89ae163-7ed9-4306-8b2d-d42d836cd11c" providerId="ADAL" clId="{F33E8C35-81DA-4245-8D6E-31A88AC80C84}" dt="2022-11-25T12:16:14.620" v="3" actId="478"/>
          <ac:picMkLst>
            <pc:docMk/>
            <pc:sldMk cId="2846725419" sldId="256"/>
            <ac:picMk id="2" creationId="{95250D5C-4B5B-0FEA-F7A3-2EA5EA2DA611}"/>
          </ac:picMkLst>
        </pc:picChg>
        <pc:picChg chg="add mod">
          <ac:chgData name="Omotayo Aina" userId="a89ae163-7ed9-4306-8b2d-d42d836cd11c" providerId="ADAL" clId="{F33E8C35-81DA-4245-8D6E-31A88AC80C84}" dt="2022-11-25T12:16:24" v="5" actId="14100"/>
          <ac:picMkLst>
            <pc:docMk/>
            <pc:sldMk cId="2846725419" sldId="256"/>
            <ac:picMk id="3" creationId="{6523E7B4-DA83-C2F2-5EE0-EFD0B201CAA2}"/>
          </ac:picMkLst>
        </pc:picChg>
      </pc:sldChg>
    </pc:docChg>
  </pc:docChgLst>
  <pc:docChgLst>
    <pc:chgData name="Olawale Ojo" userId="0e70fa67-252d-4226-836b-59bc03f62044" providerId="ADAL" clId="{09899097-1188-4E69-84FE-34B5BE9ECBBC}"/>
    <pc:docChg chg="custSel modSld">
      <pc:chgData name="Olawale Ojo" userId="0e70fa67-252d-4226-836b-59bc03f62044" providerId="ADAL" clId="{09899097-1188-4E69-84FE-34B5BE9ECBBC}" dt="2023-03-17T11:51:33.460" v="9" actId="14100"/>
      <pc:docMkLst>
        <pc:docMk/>
      </pc:docMkLst>
      <pc:sldChg chg="addSp delSp modSp mod">
        <pc:chgData name="Olawale Ojo" userId="0e70fa67-252d-4226-836b-59bc03f62044" providerId="ADAL" clId="{09899097-1188-4E69-84FE-34B5BE9ECBBC}" dt="2023-03-17T11:51:33.460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09899097-1188-4E69-84FE-34B5BE9ECBBC}" dt="2023-03-17T11:51:33.460" v="9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09899097-1188-4E69-84FE-34B5BE9ECBBC}" dt="2023-03-17T11:51:21.089" v="5" actId="478"/>
          <ac:graphicFrameMkLst>
            <pc:docMk/>
            <pc:sldMk cId="2846725419" sldId="256"/>
            <ac:graphicFrameMk id="6" creationId="{00000000-0008-0000-0100-000053763700}"/>
          </ac:graphicFrameMkLst>
        </pc:graphicFrameChg>
        <pc:picChg chg="add mod">
          <ac:chgData name="Olawale Ojo" userId="0e70fa67-252d-4226-836b-59bc03f62044" providerId="ADAL" clId="{09899097-1188-4E69-84FE-34B5BE9ECBBC}" dt="2023-03-17T11:51:11.454" v="4" actId="14100"/>
          <ac:picMkLst>
            <pc:docMk/>
            <pc:sldMk cId="2846725419" sldId="256"/>
            <ac:picMk id="2" creationId="{6F9C1217-BC36-CE36-9654-DE4B8EB235BA}"/>
          </ac:picMkLst>
        </pc:picChg>
        <pc:picChg chg="del">
          <ac:chgData name="Olawale Ojo" userId="0e70fa67-252d-4226-836b-59bc03f62044" providerId="ADAL" clId="{09899097-1188-4E69-84FE-34B5BE9ECBBC}" dt="2023-03-17T11:50:54.905" v="0" actId="478"/>
          <ac:picMkLst>
            <pc:docMk/>
            <pc:sldMk cId="2846725419" sldId="256"/>
            <ac:picMk id="5" creationId="{42B77614-402A-A6E9-CFF2-4A4B16490D85}"/>
          </ac:picMkLst>
        </pc:picChg>
      </pc:sldChg>
    </pc:docChg>
  </pc:docChgLst>
  <pc:docChgLst>
    <pc:chgData name="Olawale Ojo" userId="0e70fa67-252d-4226-836b-59bc03f62044" providerId="ADAL" clId="{91C08C2E-D7D5-42D8-A0F6-2B8B02C0D307}"/>
    <pc:docChg chg="custSel modSld">
      <pc:chgData name="Olawale Ojo" userId="0e70fa67-252d-4226-836b-59bc03f62044" providerId="ADAL" clId="{91C08C2E-D7D5-42D8-A0F6-2B8B02C0D307}" dt="2023-03-10T08:45:29.687" v="13" actId="14100"/>
      <pc:docMkLst>
        <pc:docMk/>
      </pc:docMkLst>
      <pc:sldChg chg="addSp delSp modSp mod">
        <pc:chgData name="Olawale Ojo" userId="0e70fa67-252d-4226-836b-59bc03f62044" providerId="ADAL" clId="{91C08C2E-D7D5-42D8-A0F6-2B8B02C0D307}" dt="2023-03-10T08:45:29.687" v="13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91C08C2E-D7D5-42D8-A0F6-2B8B02C0D307}" dt="2023-03-10T08:45:12.583" v="8" actId="478"/>
          <ac:graphicFrameMkLst>
            <pc:docMk/>
            <pc:sldMk cId="2846725419" sldId="256"/>
            <ac:graphicFrameMk id="2" creationId="{00000000-0008-0000-0100-000053763700}"/>
          </ac:graphicFrameMkLst>
        </pc:graphicFrameChg>
        <pc:graphicFrameChg chg="add mod">
          <ac:chgData name="Olawale Ojo" userId="0e70fa67-252d-4226-836b-59bc03f62044" providerId="ADAL" clId="{91C08C2E-D7D5-42D8-A0F6-2B8B02C0D307}" dt="2023-03-10T08:45:24.990" v="12" actId="14100"/>
          <ac:graphicFrameMkLst>
            <pc:docMk/>
            <pc:sldMk cId="2846725419" sldId="256"/>
            <ac:graphicFrameMk id="6" creationId="{00000000-0008-0000-0100-000053763700}"/>
          </ac:graphicFrameMkLst>
        </pc:graphicFrameChg>
        <pc:picChg chg="del">
          <ac:chgData name="Olawale Ojo" userId="0e70fa67-252d-4226-836b-59bc03f62044" providerId="ADAL" clId="{91C08C2E-D7D5-42D8-A0F6-2B8B02C0D307}" dt="2023-03-10T08:43:02.019" v="0" actId="478"/>
          <ac:picMkLst>
            <pc:docMk/>
            <pc:sldMk cId="2846725419" sldId="256"/>
            <ac:picMk id="3" creationId="{E27239F4-C589-5928-00E7-856DEEC2BCFA}"/>
          </ac:picMkLst>
        </pc:picChg>
        <pc:picChg chg="add del mod">
          <ac:chgData name="Olawale Ojo" userId="0e70fa67-252d-4226-836b-59bc03f62044" providerId="ADAL" clId="{91C08C2E-D7D5-42D8-A0F6-2B8B02C0D307}" dt="2023-03-10T08:44:55.599" v="4" actId="478"/>
          <ac:picMkLst>
            <pc:docMk/>
            <pc:sldMk cId="2846725419" sldId="256"/>
            <ac:picMk id="4" creationId="{B14EB1C4-A12E-6206-38A2-50096B96AD3C}"/>
          </ac:picMkLst>
        </pc:picChg>
        <pc:picChg chg="add mod">
          <ac:chgData name="Olawale Ojo" userId="0e70fa67-252d-4226-836b-59bc03f62044" providerId="ADAL" clId="{91C08C2E-D7D5-42D8-A0F6-2B8B02C0D307}" dt="2023-03-10T08:45:29.687" v="13" actId="14100"/>
          <ac:picMkLst>
            <pc:docMk/>
            <pc:sldMk cId="2846725419" sldId="256"/>
            <ac:picMk id="5" creationId="{42B77614-402A-A6E9-CFF2-4A4B16490D85}"/>
          </ac:picMkLst>
        </pc:picChg>
      </pc:sldChg>
    </pc:docChg>
  </pc:docChgLst>
  <pc:docChgLst>
    <pc:chgData name="Olawale Ojo" userId="0e70fa67-252d-4226-836b-59bc03f62044" providerId="ADAL" clId="{C20EA12E-632B-48BC-B5E1-6359DCE26920}"/>
    <pc:docChg chg="custSel modSld">
      <pc:chgData name="Olawale Ojo" userId="0e70fa67-252d-4226-836b-59bc03f62044" providerId="ADAL" clId="{C20EA12E-632B-48BC-B5E1-6359DCE26920}" dt="2022-11-11T12:07:58.831" v="9" actId="14100"/>
      <pc:docMkLst>
        <pc:docMk/>
      </pc:docMkLst>
      <pc:sldChg chg="addSp delSp modSp mod">
        <pc:chgData name="Olawale Ojo" userId="0e70fa67-252d-4226-836b-59bc03f62044" providerId="ADAL" clId="{C20EA12E-632B-48BC-B5E1-6359DCE26920}" dt="2022-11-11T12:07:58.831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C20EA12E-632B-48BC-B5E1-6359DCE26920}" dt="2022-11-11T12:07:58.831" v="9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C20EA12E-632B-48BC-B5E1-6359DCE26920}" dt="2022-11-11T12:07:46.257" v="5" actId="478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add mod">
          <ac:chgData name="Olawale Ojo" userId="0e70fa67-252d-4226-836b-59bc03f62044" providerId="ADAL" clId="{C20EA12E-632B-48BC-B5E1-6359DCE26920}" dt="2022-11-11T12:07:39.639" v="4" actId="14100"/>
          <ac:picMkLst>
            <pc:docMk/>
            <pc:sldMk cId="2846725419" sldId="256"/>
            <ac:picMk id="2" creationId="{F7E71698-4163-B0FE-E816-7C3110971C63}"/>
          </ac:picMkLst>
        </pc:picChg>
        <pc:picChg chg="del">
          <ac:chgData name="Olawale Ojo" userId="0e70fa67-252d-4226-836b-59bc03f62044" providerId="ADAL" clId="{C20EA12E-632B-48BC-B5E1-6359DCE26920}" dt="2022-11-11T12:07:29.475" v="0" actId="478"/>
          <ac:picMkLst>
            <pc:docMk/>
            <pc:sldMk cId="2846725419" sldId="256"/>
            <ac:picMk id="4" creationId="{C8E29FAB-7F6C-8294-345D-E422AF6CD79A}"/>
          </ac:picMkLst>
        </pc:picChg>
      </pc:sldChg>
    </pc:docChg>
  </pc:docChgLst>
  <pc:docChgLst>
    <pc:chgData name="Olawale Ojo" userId="0e70fa67-252d-4226-836b-59bc03f62044" providerId="ADAL" clId="{38588E8C-F253-4069-A073-14B2F702787A}"/>
    <pc:docChg chg="undo custSel modSld">
      <pc:chgData name="Olawale Ojo" userId="0e70fa67-252d-4226-836b-59bc03f62044" providerId="ADAL" clId="{38588E8C-F253-4069-A073-14B2F702787A}" dt="2022-10-14T10:57:38.913" v="13" actId="14100"/>
      <pc:docMkLst>
        <pc:docMk/>
      </pc:docMkLst>
      <pc:sldChg chg="addSp delSp modSp mod">
        <pc:chgData name="Olawale Ojo" userId="0e70fa67-252d-4226-836b-59bc03f62044" providerId="ADAL" clId="{38588E8C-F253-4069-A073-14B2F702787A}" dt="2022-10-14T10:57:38.913" v="13" actId="14100"/>
        <pc:sldMkLst>
          <pc:docMk/>
          <pc:sldMk cId="2846725419" sldId="256"/>
        </pc:sldMkLst>
        <pc:spChg chg="add del">
          <ac:chgData name="Olawale Ojo" userId="0e70fa67-252d-4226-836b-59bc03f62044" providerId="ADAL" clId="{38588E8C-F253-4069-A073-14B2F702787A}" dt="2022-10-14T10:57:06.260" v="3" actId="22"/>
          <ac:spMkLst>
            <pc:docMk/>
            <pc:sldMk cId="2846725419" sldId="256"/>
            <ac:spMk id="5" creationId="{3781E9E3-B16F-C98F-3673-4A7629BB60F2}"/>
          </ac:spMkLst>
        </pc:spChg>
        <pc:graphicFrameChg chg="del">
          <ac:chgData name="Olawale Ojo" userId="0e70fa67-252d-4226-836b-59bc03f62044" providerId="ADAL" clId="{38588E8C-F253-4069-A073-14B2F702787A}" dt="2022-10-14T10:57:24.733" v="8" actId="478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add mod">
          <ac:chgData name="Olawale Ojo" userId="0e70fa67-252d-4226-836b-59bc03f62044" providerId="ADAL" clId="{38588E8C-F253-4069-A073-14B2F702787A}" dt="2022-10-14T10:57:38.913" v="13" actId="14100"/>
          <ac:graphicFrameMkLst>
            <pc:docMk/>
            <pc:sldMk cId="2846725419" sldId="256"/>
            <ac:graphicFrameMk id="7" creationId="{00000000-0008-0000-0100-000053763700}"/>
          </ac:graphicFrameMkLst>
        </pc:graphicFrameChg>
        <pc:picChg chg="del">
          <ac:chgData name="Olawale Ojo" userId="0e70fa67-252d-4226-836b-59bc03f62044" providerId="ADAL" clId="{38588E8C-F253-4069-A073-14B2F702787A}" dt="2022-10-14T10:57:02.497" v="0" actId="478"/>
          <ac:picMkLst>
            <pc:docMk/>
            <pc:sldMk cId="2846725419" sldId="256"/>
            <ac:picMk id="2" creationId="{D37139A0-5897-23FB-7E70-6334D4A9F223}"/>
          </ac:picMkLst>
        </pc:picChg>
        <pc:picChg chg="add mod">
          <ac:chgData name="Olawale Ojo" userId="0e70fa67-252d-4226-836b-59bc03f62044" providerId="ADAL" clId="{38588E8C-F253-4069-A073-14B2F702787A}" dt="2022-10-14T10:57:15.752" v="7" actId="14100"/>
          <ac:picMkLst>
            <pc:docMk/>
            <pc:sldMk cId="2846725419" sldId="256"/>
            <ac:picMk id="6" creationId="{2A2CEBE0-42B9-0D3C-286C-5E990FFB8E76}"/>
          </ac:picMkLst>
        </pc:picChg>
      </pc:sldChg>
    </pc:docChg>
  </pc:docChgLst>
  <pc:docChgLst>
    <pc:chgData name="Olawale Ojo" userId="0e70fa67-252d-4226-836b-59bc03f62044" providerId="ADAL" clId="{ABDA3298-726D-4C8F-B10D-5C52B45538D9}"/>
    <pc:docChg chg="custSel modSld">
      <pc:chgData name="Olawale Ojo" userId="0e70fa67-252d-4226-836b-59bc03f62044" providerId="ADAL" clId="{ABDA3298-726D-4C8F-B10D-5C52B45538D9}" dt="2023-01-27T14:13:27.291" v="16" actId="14100"/>
      <pc:docMkLst>
        <pc:docMk/>
      </pc:docMkLst>
      <pc:sldChg chg="addSp delSp modSp mod">
        <pc:chgData name="Olawale Ojo" userId="0e70fa67-252d-4226-836b-59bc03f62044" providerId="ADAL" clId="{ABDA3298-726D-4C8F-B10D-5C52B45538D9}" dt="2023-01-27T14:13:27.291" v="16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ABDA3298-726D-4C8F-B10D-5C52B45538D9}" dt="2023-01-27T14:12:38.046" v="11" actId="14100"/>
          <ac:graphicFrameMkLst>
            <pc:docMk/>
            <pc:sldMk cId="2846725419" sldId="256"/>
            <ac:graphicFrameMk id="4" creationId="{00000000-0008-0000-0100-000053763700}"/>
          </ac:graphicFrameMkLst>
        </pc:graphicFrameChg>
        <pc:picChg chg="add del mod">
          <ac:chgData name="Olawale Ojo" userId="0e70fa67-252d-4226-836b-59bc03f62044" providerId="ADAL" clId="{ABDA3298-726D-4C8F-B10D-5C52B45538D9}" dt="2023-01-27T14:13:17.460" v="12" actId="478"/>
          <ac:picMkLst>
            <pc:docMk/>
            <pc:sldMk cId="2846725419" sldId="256"/>
            <ac:picMk id="2" creationId="{B83A5EBF-6522-07C4-7ACB-E878EB555C07}"/>
          </ac:picMkLst>
        </pc:picChg>
        <pc:picChg chg="del">
          <ac:chgData name="Olawale Ojo" userId="0e70fa67-252d-4226-836b-59bc03f62044" providerId="ADAL" clId="{ABDA3298-726D-4C8F-B10D-5C52B45538D9}" dt="2023-01-27T14:11:53.671" v="0" actId="478"/>
          <ac:picMkLst>
            <pc:docMk/>
            <pc:sldMk cId="2846725419" sldId="256"/>
            <ac:picMk id="3" creationId="{07F8E008-2AF0-7A22-9F36-4CB207501F53}"/>
          </ac:picMkLst>
        </pc:picChg>
        <pc:picChg chg="del">
          <ac:chgData name="Olawale Ojo" userId="0e70fa67-252d-4226-836b-59bc03f62044" providerId="ADAL" clId="{ABDA3298-726D-4C8F-B10D-5C52B45538D9}" dt="2023-01-27T14:12:24.178" v="6" actId="478"/>
          <ac:picMkLst>
            <pc:docMk/>
            <pc:sldMk cId="2846725419" sldId="256"/>
            <ac:picMk id="5" creationId="{24F15672-55C9-2277-0A05-31B19E7122AF}"/>
          </ac:picMkLst>
        </pc:picChg>
        <pc:picChg chg="add mod">
          <ac:chgData name="Olawale Ojo" userId="0e70fa67-252d-4226-836b-59bc03f62044" providerId="ADAL" clId="{ABDA3298-726D-4C8F-B10D-5C52B45538D9}" dt="2023-01-27T14:13:27.291" v="16" actId="14100"/>
          <ac:picMkLst>
            <pc:docMk/>
            <pc:sldMk cId="2846725419" sldId="256"/>
            <ac:picMk id="6" creationId="{AF0CF091-AB47-5CF6-8B11-E9AB95858D62}"/>
          </ac:picMkLst>
        </pc:picChg>
      </pc:sldChg>
    </pc:docChg>
  </pc:docChgLst>
  <pc:docChgLst>
    <pc:chgData name="Olawale Ojo" userId="0e70fa67-252d-4226-836b-59bc03f62044" providerId="ADAL" clId="{B14B4629-77E7-472D-B46C-CED6F0240144}"/>
    <pc:docChg chg="custSel modSld">
      <pc:chgData name="Olawale Ojo" userId="0e70fa67-252d-4226-836b-59bc03f62044" providerId="ADAL" clId="{B14B4629-77E7-472D-B46C-CED6F0240144}" dt="2023-02-10T13:25:26.243" v="9" actId="14100"/>
      <pc:docMkLst>
        <pc:docMk/>
      </pc:docMkLst>
      <pc:sldChg chg="addSp delSp modSp mod">
        <pc:chgData name="Olawale Ojo" userId="0e70fa67-252d-4226-836b-59bc03f62044" providerId="ADAL" clId="{B14B4629-77E7-472D-B46C-CED6F0240144}" dt="2023-02-10T13:25:26.243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B14B4629-77E7-472D-B46C-CED6F0240144}" dt="2023-02-10T13:25:26.243" v="9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B14B4629-77E7-472D-B46C-CED6F0240144}" dt="2023-02-10T13:25:14.814" v="5" actId="478"/>
          <ac:graphicFrameMkLst>
            <pc:docMk/>
            <pc:sldMk cId="2846725419" sldId="256"/>
            <ac:graphicFrameMk id="4" creationId="{00000000-0008-0000-0100-000053763700}"/>
          </ac:graphicFrameMkLst>
        </pc:graphicFrameChg>
        <pc:picChg chg="add mod">
          <ac:chgData name="Olawale Ojo" userId="0e70fa67-252d-4226-836b-59bc03f62044" providerId="ADAL" clId="{B14B4629-77E7-472D-B46C-CED6F0240144}" dt="2023-02-10T13:23:55.400" v="4" actId="14100"/>
          <ac:picMkLst>
            <pc:docMk/>
            <pc:sldMk cId="2846725419" sldId="256"/>
            <ac:picMk id="2" creationId="{6681006E-9472-3673-42A7-98B09D549C6C}"/>
          </ac:picMkLst>
        </pc:picChg>
        <pc:picChg chg="del">
          <ac:chgData name="Olawale Ojo" userId="0e70fa67-252d-4226-836b-59bc03f62044" providerId="ADAL" clId="{B14B4629-77E7-472D-B46C-CED6F0240144}" dt="2023-02-10T13:23:44.965" v="0" actId="478"/>
          <ac:picMkLst>
            <pc:docMk/>
            <pc:sldMk cId="2846725419" sldId="256"/>
            <ac:picMk id="6" creationId="{AF0CF091-AB47-5CF6-8B11-E9AB95858D62}"/>
          </ac:picMkLst>
        </pc:picChg>
      </pc:sldChg>
    </pc:docChg>
  </pc:docChgLst>
  <pc:docChgLst>
    <pc:chgData name="Olawale Ojo" userId="0e70fa67-252d-4226-836b-59bc03f62044" providerId="ADAL" clId="{0BFE679D-78A1-497C-99FF-C01E60242EE1}"/>
    <pc:docChg chg="custSel modSld">
      <pc:chgData name="Olawale Ojo" userId="0e70fa67-252d-4226-836b-59bc03f62044" providerId="ADAL" clId="{0BFE679D-78A1-497C-99FF-C01E60242EE1}" dt="2022-10-28T08:51:16.247" v="10" actId="14100"/>
      <pc:docMkLst>
        <pc:docMk/>
      </pc:docMkLst>
      <pc:sldChg chg="addSp delSp modSp mod">
        <pc:chgData name="Olawale Ojo" userId="0e70fa67-252d-4226-836b-59bc03f62044" providerId="ADAL" clId="{0BFE679D-78A1-497C-99FF-C01E60242EE1}" dt="2022-10-28T08:51:16.247" v="10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0BFE679D-78A1-497C-99FF-C01E60242EE1}" dt="2022-10-28T08:51:16.247" v="10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0BFE679D-78A1-497C-99FF-C01E60242EE1}" dt="2022-10-28T08:51:06.270" v="5" actId="478"/>
          <ac:graphicFrameMkLst>
            <pc:docMk/>
            <pc:sldMk cId="2846725419" sldId="256"/>
            <ac:graphicFrameMk id="7" creationId="{00000000-0008-0000-0100-000053763700}"/>
          </ac:graphicFrameMkLst>
        </pc:graphicFrameChg>
        <pc:picChg chg="add mod">
          <ac:chgData name="Olawale Ojo" userId="0e70fa67-252d-4226-836b-59bc03f62044" providerId="ADAL" clId="{0BFE679D-78A1-497C-99FF-C01E60242EE1}" dt="2022-10-28T08:50:58.096" v="4" actId="14100"/>
          <ac:picMkLst>
            <pc:docMk/>
            <pc:sldMk cId="2846725419" sldId="256"/>
            <ac:picMk id="2" creationId="{16F23D19-4C23-7F10-682C-9F539C4F1695}"/>
          </ac:picMkLst>
        </pc:picChg>
        <pc:picChg chg="del">
          <ac:chgData name="Olawale Ojo" userId="0e70fa67-252d-4226-836b-59bc03f62044" providerId="ADAL" clId="{0BFE679D-78A1-497C-99FF-C01E60242EE1}" dt="2022-10-28T08:50:48.851" v="0" actId="478"/>
          <ac:picMkLst>
            <pc:docMk/>
            <pc:sldMk cId="2846725419" sldId="256"/>
            <ac:picMk id="6" creationId="{2A2CEBE0-42B9-0D3C-286C-5E990FFB8E76}"/>
          </ac:picMkLst>
        </pc:picChg>
      </pc:sldChg>
    </pc:docChg>
  </pc:docChgLst>
  <pc:docChgLst>
    <pc:chgData name="Olawale Ojo" userId="0e70fa67-252d-4226-836b-59bc03f62044" providerId="ADAL" clId="{C4469669-E63E-4D62-8F80-6E068D21A73E}"/>
    <pc:docChg chg="custSel modSld">
      <pc:chgData name="Olawale Ojo" userId="0e70fa67-252d-4226-836b-59bc03f62044" providerId="ADAL" clId="{C4469669-E63E-4D62-8F80-6E068D21A73E}" dt="2022-08-11T16:59:44.560" v="10" actId="14100"/>
      <pc:docMkLst>
        <pc:docMk/>
      </pc:docMkLst>
      <pc:sldChg chg="addSp delSp modSp mod">
        <pc:chgData name="Olawale Ojo" userId="0e70fa67-252d-4226-836b-59bc03f62044" providerId="ADAL" clId="{C4469669-E63E-4D62-8F80-6E068D21A73E}" dt="2022-08-11T16:59:44.560" v="10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C4469669-E63E-4D62-8F80-6E068D21A73E}" dt="2022-08-11T16:59:27.128" v="4" actId="14100"/>
          <ac:graphicFrameMkLst>
            <pc:docMk/>
            <pc:sldMk cId="2846725419" sldId="256"/>
            <ac:graphicFrameMk id="3" creationId="{33832DAC-75E3-F907-EB65-B390FA533473}"/>
          </ac:graphicFrameMkLst>
        </pc:graphicFrameChg>
        <pc:graphicFrameChg chg="add mod">
          <ac:chgData name="Olawale Ojo" userId="0e70fa67-252d-4226-836b-59bc03f62044" providerId="ADAL" clId="{C4469669-E63E-4D62-8F80-6E068D21A73E}" dt="2022-08-11T16:59:44.560" v="10" actId="14100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del">
          <ac:chgData name="Olawale Ojo" userId="0e70fa67-252d-4226-836b-59bc03f62044" providerId="ADAL" clId="{C4469669-E63E-4D62-8F80-6E068D21A73E}" dt="2022-08-11T16:59:18.219" v="1" actId="478"/>
          <ac:picMkLst>
            <pc:docMk/>
            <pc:sldMk cId="2846725419" sldId="256"/>
            <ac:picMk id="2" creationId="{F9AD6D7B-A21F-2F10-7E92-EE61B3D0855B}"/>
          </ac:picMkLst>
        </pc:picChg>
        <pc:picChg chg="del">
          <ac:chgData name="Olawale Ojo" userId="0e70fa67-252d-4226-836b-59bc03f62044" providerId="ADAL" clId="{C4469669-E63E-4D62-8F80-6E068D21A73E}" dt="2022-08-11T16:59:34.482" v="5" actId="478"/>
          <ac:picMkLst>
            <pc:docMk/>
            <pc:sldMk cId="2846725419" sldId="256"/>
            <ac:picMk id="4" creationId="{7B49AFA3-2878-C96D-3AC8-B1EB2A43FB79}"/>
          </ac:picMkLst>
        </pc:picChg>
      </pc:sldChg>
    </pc:docChg>
  </pc:docChgLst>
  <pc:docChgLst>
    <pc:chgData name="Olawale Ojo" userId="0e70fa67-252d-4226-836b-59bc03f62044" providerId="ADAL" clId="{93CF0FB8-DB72-442C-B0EA-46300E4BD9A0}"/>
    <pc:docChg chg="custSel modSld">
      <pc:chgData name="Olawale Ojo" userId="0e70fa67-252d-4226-836b-59bc03f62044" providerId="ADAL" clId="{93CF0FB8-DB72-442C-B0EA-46300E4BD9A0}" dt="2022-10-14T09:32:09.466" v="9" actId="14100"/>
      <pc:docMkLst>
        <pc:docMk/>
      </pc:docMkLst>
      <pc:sldChg chg="addSp delSp modSp mod">
        <pc:chgData name="Olawale Ojo" userId="0e70fa67-252d-4226-836b-59bc03f62044" providerId="ADAL" clId="{93CF0FB8-DB72-442C-B0EA-46300E4BD9A0}" dt="2022-10-14T09:32:09.466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93CF0FB8-DB72-442C-B0EA-46300E4BD9A0}" dt="2022-10-14T09:32:09.466" v="9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93CF0FB8-DB72-442C-B0EA-46300E4BD9A0}" dt="2022-10-14T09:31:59.599" v="5" actId="478"/>
          <ac:graphicFrameMkLst>
            <pc:docMk/>
            <pc:sldMk cId="2846725419" sldId="256"/>
            <ac:graphicFrameMk id="7" creationId="{00000000-0008-0000-0100-000053763700}"/>
          </ac:graphicFrameMkLst>
        </pc:graphicFrameChg>
        <pc:picChg chg="add mod">
          <ac:chgData name="Olawale Ojo" userId="0e70fa67-252d-4226-836b-59bc03f62044" providerId="ADAL" clId="{93CF0FB8-DB72-442C-B0EA-46300E4BD9A0}" dt="2022-10-14T09:31:49.202" v="4" actId="14100"/>
          <ac:picMkLst>
            <pc:docMk/>
            <pc:sldMk cId="2846725419" sldId="256"/>
            <ac:picMk id="2" creationId="{D37139A0-5897-23FB-7E70-6334D4A9F223}"/>
          </ac:picMkLst>
        </pc:picChg>
        <pc:picChg chg="del">
          <ac:chgData name="Olawale Ojo" userId="0e70fa67-252d-4226-836b-59bc03f62044" providerId="ADAL" clId="{93CF0FB8-DB72-442C-B0EA-46300E4BD9A0}" dt="2022-10-14T09:31:38.214" v="0" actId="478"/>
          <ac:picMkLst>
            <pc:docMk/>
            <pc:sldMk cId="2846725419" sldId="256"/>
            <ac:picMk id="6" creationId="{C86B6198-F0E7-4E75-7968-92A8E3BE6EB9}"/>
          </ac:picMkLst>
        </pc:picChg>
      </pc:sldChg>
    </pc:docChg>
  </pc:docChgLst>
  <pc:docChgLst>
    <pc:chgData name="Olawale Ojo" userId="0e70fa67-252d-4226-836b-59bc03f62044" providerId="ADAL" clId="{68D26C2D-BB58-4176-83E8-EEE979F7C7C9}"/>
    <pc:docChg chg="custSel modSld">
      <pc:chgData name="Olawale Ojo" userId="0e70fa67-252d-4226-836b-59bc03f62044" providerId="ADAL" clId="{68D26C2D-BB58-4176-83E8-EEE979F7C7C9}" dt="2022-08-19T11:34:20.012" v="10" actId="14100"/>
      <pc:docMkLst>
        <pc:docMk/>
      </pc:docMkLst>
      <pc:sldChg chg="addSp delSp modSp mod">
        <pc:chgData name="Olawale Ojo" userId="0e70fa67-252d-4226-836b-59bc03f62044" providerId="ADAL" clId="{68D26C2D-BB58-4176-83E8-EEE979F7C7C9}" dt="2022-08-19T11:34:20.012" v="10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68D26C2D-BB58-4176-83E8-EEE979F7C7C9}" dt="2022-08-19T11:33:45.583" v="0" actId="478"/>
          <ac:graphicFrameMkLst>
            <pc:docMk/>
            <pc:sldMk cId="2846725419" sldId="256"/>
            <ac:graphicFrameMk id="3" creationId="{33832DAC-75E3-F907-EB65-B390FA533473}"/>
          </ac:graphicFrameMkLst>
        </pc:graphicFrameChg>
        <pc:graphicFrameChg chg="del">
          <ac:chgData name="Olawale Ojo" userId="0e70fa67-252d-4226-836b-59bc03f62044" providerId="ADAL" clId="{68D26C2D-BB58-4176-83E8-EEE979F7C7C9}" dt="2022-08-19T11:34:07.911" v="5" actId="478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graphicFrameChg chg="add mod">
          <ac:chgData name="Olawale Ojo" userId="0e70fa67-252d-4226-836b-59bc03f62044" providerId="ADAL" clId="{68D26C2D-BB58-4176-83E8-EEE979F7C7C9}" dt="2022-08-19T11:34:20.012" v="10" actId="14100"/>
          <ac:graphicFrameMkLst>
            <pc:docMk/>
            <pc:sldMk cId="2846725419" sldId="256"/>
            <ac:graphicFrameMk id="6" creationId="{00000000-0008-0000-0100-000053763700}"/>
          </ac:graphicFrameMkLst>
        </pc:graphicFrameChg>
        <pc:picChg chg="add mod">
          <ac:chgData name="Olawale Ojo" userId="0e70fa67-252d-4226-836b-59bc03f62044" providerId="ADAL" clId="{68D26C2D-BB58-4176-83E8-EEE979F7C7C9}" dt="2022-08-19T11:33:58.652" v="4" actId="14100"/>
          <ac:picMkLst>
            <pc:docMk/>
            <pc:sldMk cId="2846725419" sldId="256"/>
            <ac:picMk id="2" creationId="{55639A11-541C-2CDF-9471-C31D406465B1}"/>
          </ac:picMkLst>
        </pc:picChg>
      </pc:sldChg>
    </pc:docChg>
  </pc:docChgLst>
  <pc:docChgLst>
    <pc:chgData name="Olawale Ojo" userId="0e70fa67-252d-4226-836b-59bc03f62044" providerId="ADAL" clId="{0B9192C5-8034-4D60-9492-9F6AF485F2F3}"/>
    <pc:docChg chg="custSel modSld">
      <pc:chgData name="Olawale Ojo" userId="0e70fa67-252d-4226-836b-59bc03f62044" providerId="ADAL" clId="{0B9192C5-8034-4D60-9492-9F6AF485F2F3}" dt="2022-10-28T10:58:18.158" v="9" actId="14100"/>
      <pc:docMkLst>
        <pc:docMk/>
      </pc:docMkLst>
      <pc:sldChg chg="addSp delSp modSp mod">
        <pc:chgData name="Olawale Ojo" userId="0e70fa67-252d-4226-836b-59bc03f62044" providerId="ADAL" clId="{0B9192C5-8034-4D60-9492-9F6AF485F2F3}" dt="2022-10-28T10:58:18.158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0B9192C5-8034-4D60-9492-9F6AF485F2F3}" dt="2022-10-28T10:58:04.375" v="4" actId="478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add mod">
          <ac:chgData name="Olawale Ojo" userId="0e70fa67-252d-4226-836b-59bc03f62044" providerId="ADAL" clId="{0B9192C5-8034-4D60-9492-9F6AF485F2F3}" dt="2022-10-28T10:58:18.158" v="9" actId="14100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del">
          <ac:chgData name="Olawale Ojo" userId="0e70fa67-252d-4226-836b-59bc03f62044" providerId="ADAL" clId="{0B9192C5-8034-4D60-9492-9F6AF485F2F3}" dt="2022-10-28T10:57:45.170" v="0" actId="478"/>
          <ac:picMkLst>
            <pc:docMk/>
            <pc:sldMk cId="2846725419" sldId="256"/>
            <ac:picMk id="2" creationId="{16F23D19-4C23-7F10-682C-9F539C4F1695}"/>
          </ac:picMkLst>
        </pc:picChg>
        <pc:picChg chg="add mod">
          <ac:chgData name="Olawale Ojo" userId="0e70fa67-252d-4226-836b-59bc03f62044" providerId="ADAL" clId="{0B9192C5-8034-4D60-9492-9F6AF485F2F3}" dt="2022-10-28T10:57:54.926" v="3" actId="14100"/>
          <ac:picMkLst>
            <pc:docMk/>
            <pc:sldMk cId="2846725419" sldId="256"/>
            <ac:picMk id="4" creationId="{C8E29FAB-7F6C-8294-345D-E422AF6CD79A}"/>
          </ac:picMkLst>
        </pc:picChg>
      </pc:sldChg>
    </pc:docChg>
  </pc:docChgLst>
  <pc:docChgLst>
    <pc:chgData name="Olawale Ojo" userId="0e70fa67-252d-4226-836b-59bc03f62044" providerId="ADAL" clId="{885C7FF4-7CFE-4CAA-9EDD-FB5A570DDA85}"/>
    <pc:docChg chg="custSel modSld">
      <pc:chgData name="Olawale Ojo" userId="0e70fa67-252d-4226-836b-59bc03f62044" providerId="ADAL" clId="{885C7FF4-7CFE-4CAA-9EDD-FB5A570DDA85}" dt="2022-09-30T08:48:14.436" v="12" actId="14100"/>
      <pc:docMkLst>
        <pc:docMk/>
      </pc:docMkLst>
      <pc:sldChg chg="addSp delSp modSp mod">
        <pc:chgData name="Olawale Ojo" userId="0e70fa67-252d-4226-836b-59bc03f62044" providerId="ADAL" clId="{885C7FF4-7CFE-4CAA-9EDD-FB5A570DDA85}" dt="2022-09-30T08:48:14.436" v="12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885C7FF4-7CFE-4CAA-9EDD-FB5A570DDA85}" dt="2022-09-30T08:48:02.813" v="8" actId="478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add del mod">
          <ac:chgData name="Olawale Ojo" userId="0e70fa67-252d-4226-836b-59bc03f62044" providerId="ADAL" clId="{885C7FF4-7CFE-4CAA-9EDD-FB5A570DDA85}" dt="2022-09-30T08:44:47.898" v="2"/>
          <ac:graphicFrameMkLst>
            <pc:docMk/>
            <pc:sldMk cId="2846725419" sldId="256"/>
            <ac:graphicFrameMk id="4" creationId="{2F6171D2-13EF-826C-2224-A098EDEE8532}"/>
          </ac:graphicFrameMkLst>
        </pc:graphicFrameChg>
        <pc:graphicFrameChg chg="add mod">
          <ac:chgData name="Olawale Ojo" userId="0e70fa67-252d-4226-836b-59bc03f62044" providerId="ADAL" clId="{885C7FF4-7CFE-4CAA-9EDD-FB5A570DDA85}" dt="2022-09-30T08:48:14.436" v="12" actId="14100"/>
          <ac:graphicFrameMkLst>
            <pc:docMk/>
            <pc:sldMk cId="2846725419" sldId="256"/>
            <ac:graphicFrameMk id="7" creationId="{00000000-0008-0000-0100-000053763700}"/>
          </ac:graphicFrameMkLst>
        </pc:graphicFrameChg>
        <pc:picChg chg="del">
          <ac:chgData name="Olawale Ojo" userId="0e70fa67-252d-4226-836b-59bc03f62044" providerId="ADAL" clId="{885C7FF4-7CFE-4CAA-9EDD-FB5A570DDA85}" dt="2022-09-30T08:44:42.214" v="0" actId="478"/>
          <ac:picMkLst>
            <pc:docMk/>
            <pc:sldMk cId="2846725419" sldId="256"/>
            <ac:picMk id="2" creationId="{AB290104-A6A4-4738-20D3-C025C17AC3E4}"/>
          </ac:picMkLst>
        </pc:picChg>
        <pc:picChg chg="add del mod">
          <ac:chgData name="Olawale Ojo" userId="0e70fa67-252d-4226-836b-59bc03f62044" providerId="ADAL" clId="{885C7FF4-7CFE-4CAA-9EDD-FB5A570DDA85}" dt="2022-09-30T08:44:47.898" v="2"/>
          <ac:picMkLst>
            <pc:docMk/>
            <pc:sldMk cId="2846725419" sldId="256"/>
            <ac:picMk id="5" creationId="{00000000-0008-0000-0100-000052763700}"/>
          </ac:picMkLst>
        </pc:picChg>
        <pc:picChg chg="add mod">
          <ac:chgData name="Olawale Ojo" userId="0e70fa67-252d-4226-836b-59bc03f62044" providerId="ADAL" clId="{885C7FF4-7CFE-4CAA-9EDD-FB5A570DDA85}" dt="2022-09-30T08:45:00.474" v="7" actId="14100"/>
          <ac:picMkLst>
            <pc:docMk/>
            <pc:sldMk cId="2846725419" sldId="256"/>
            <ac:picMk id="6" creationId="{C86B6198-F0E7-4E75-7968-92A8E3BE6EB9}"/>
          </ac:picMkLst>
        </pc:picChg>
      </pc:sldChg>
    </pc:docChg>
  </pc:docChgLst>
  <pc:docChgLst>
    <pc:chgData name="Olawale Ojo" userId="0e70fa67-252d-4226-836b-59bc03f62044" providerId="ADAL" clId="{0948C199-FAF5-41C1-845E-D7823B664964}"/>
    <pc:docChg chg="custSel modSld">
      <pc:chgData name="Olawale Ojo" userId="0e70fa67-252d-4226-836b-59bc03f62044" providerId="ADAL" clId="{0948C199-FAF5-41C1-845E-D7823B664964}" dt="2022-09-23T11:20:19.092" v="9" actId="14100"/>
      <pc:docMkLst>
        <pc:docMk/>
      </pc:docMkLst>
      <pc:sldChg chg="addSp delSp modSp mod">
        <pc:chgData name="Olawale Ojo" userId="0e70fa67-252d-4226-836b-59bc03f62044" providerId="ADAL" clId="{0948C199-FAF5-41C1-845E-D7823B664964}" dt="2022-09-23T11:20:19.092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0948C199-FAF5-41C1-845E-D7823B664964}" dt="2022-09-23T11:20:14.492" v="8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0948C199-FAF5-41C1-845E-D7823B664964}" dt="2022-09-23T11:20:01.479" v="4" actId="478"/>
          <ac:graphicFrameMkLst>
            <pc:docMk/>
            <pc:sldMk cId="2846725419" sldId="256"/>
            <ac:graphicFrameMk id="7" creationId="{00000000-0008-0000-0100-000053763700}"/>
          </ac:graphicFrameMkLst>
        </pc:graphicFrameChg>
        <pc:picChg chg="add mod">
          <ac:chgData name="Olawale Ojo" userId="0e70fa67-252d-4226-836b-59bc03f62044" providerId="ADAL" clId="{0948C199-FAF5-41C1-845E-D7823B664964}" dt="2022-09-23T11:20:19.092" v="9" actId="14100"/>
          <ac:picMkLst>
            <pc:docMk/>
            <pc:sldMk cId="2846725419" sldId="256"/>
            <ac:picMk id="2" creationId="{AB290104-A6A4-4738-20D3-C025C17AC3E4}"/>
          </ac:picMkLst>
        </pc:picChg>
        <pc:picChg chg="del">
          <ac:chgData name="Olawale Ojo" userId="0e70fa67-252d-4226-836b-59bc03f62044" providerId="ADAL" clId="{0948C199-FAF5-41C1-845E-D7823B664964}" dt="2022-09-23T11:19:46.489" v="0" actId="478"/>
          <ac:picMkLst>
            <pc:docMk/>
            <pc:sldMk cId="2846725419" sldId="256"/>
            <ac:picMk id="4" creationId="{00000000-0000-0000-0000-000000000000}"/>
          </ac:picMkLst>
        </pc:picChg>
      </pc:sldChg>
    </pc:docChg>
  </pc:docChgLst>
  <pc:docChgLst>
    <pc:chgData name="Olawale Ojo" userId="0e70fa67-252d-4226-836b-59bc03f62044" providerId="ADAL" clId="{5581AA86-1D97-4C77-ACEC-6A8DBF8E5112}"/>
    <pc:docChg chg="custSel modSld">
      <pc:chgData name="Olawale Ojo" userId="0e70fa67-252d-4226-836b-59bc03f62044" providerId="ADAL" clId="{5581AA86-1D97-4C77-ACEC-6A8DBF8E5112}" dt="2023-01-13T13:32:41.350" v="8" actId="14100"/>
      <pc:docMkLst>
        <pc:docMk/>
      </pc:docMkLst>
      <pc:sldChg chg="addSp delSp modSp mod">
        <pc:chgData name="Olawale Ojo" userId="0e70fa67-252d-4226-836b-59bc03f62044" providerId="ADAL" clId="{5581AA86-1D97-4C77-ACEC-6A8DBF8E5112}" dt="2023-01-13T13:32:41.350" v="8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5581AA86-1D97-4C77-ACEC-6A8DBF8E5112}" dt="2023-01-13T13:32:19.540" v="7" actId="14100"/>
          <ac:graphicFrameMkLst>
            <pc:docMk/>
            <pc:sldMk cId="2846725419" sldId="256"/>
            <ac:graphicFrameMk id="4" creationId="{00000000-0008-0000-0100-000053763700}"/>
          </ac:graphicFrameMkLst>
        </pc:graphicFrameChg>
        <pc:graphicFrameChg chg="del">
          <ac:chgData name="Olawale Ojo" userId="0e70fa67-252d-4226-836b-59bc03f62044" providerId="ADAL" clId="{5581AA86-1D97-4C77-ACEC-6A8DBF8E5112}" dt="2023-01-13T13:32:04.137" v="4" actId="478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add mod">
          <ac:chgData name="Olawale Ojo" userId="0e70fa67-252d-4226-836b-59bc03f62044" providerId="ADAL" clId="{5581AA86-1D97-4C77-ACEC-6A8DBF8E5112}" dt="2023-01-13T13:32:41.350" v="8" actId="14100"/>
          <ac:picMkLst>
            <pc:docMk/>
            <pc:sldMk cId="2846725419" sldId="256"/>
            <ac:picMk id="2" creationId="{C3C67B8D-DEAE-D7CE-6B07-100FAB4B6320}"/>
          </ac:picMkLst>
        </pc:picChg>
        <pc:picChg chg="del">
          <ac:chgData name="Olawale Ojo" userId="0e70fa67-252d-4226-836b-59bc03f62044" providerId="ADAL" clId="{5581AA86-1D97-4C77-ACEC-6A8DBF8E5112}" dt="2023-01-13T13:31:25.828" v="0" actId="478"/>
          <ac:picMkLst>
            <pc:docMk/>
            <pc:sldMk cId="2846725419" sldId="256"/>
            <ac:picMk id="3" creationId="{5B46F090-8C49-445F-029F-6DC136CB5142}"/>
          </ac:picMkLst>
        </pc:picChg>
      </pc:sldChg>
    </pc:docChg>
  </pc:docChgLst>
  <pc:docChgLst>
    <pc:chgData name="Omotayo Aina" userId="a89ae163-7ed9-4306-8b2d-d42d836cd11c" providerId="ADAL" clId="{159BA1B9-2A8D-4F4B-9DCA-A58A060EC904}"/>
    <pc:docChg chg="custSel modSld">
      <pc:chgData name="Omotayo Aina" userId="a89ae163-7ed9-4306-8b2d-d42d836cd11c" providerId="ADAL" clId="{159BA1B9-2A8D-4F4B-9DCA-A58A060EC904}" dt="2022-11-18T17:50:49.177" v="8" actId="14100"/>
      <pc:docMkLst>
        <pc:docMk/>
      </pc:docMkLst>
      <pc:sldChg chg="addSp delSp modSp mod">
        <pc:chgData name="Omotayo Aina" userId="a89ae163-7ed9-4306-8b2d-d42d836cd11c" providerId="ADAL" clId="{159BA1B9-2A8D-4F4B-9DCA-A58A060EC904}" dt="2022-11-18T17:50:49.177" v="8" actId="14100"/>
        <pc:sldMkLst>
          <pc:docMk/>
          <pc:sldMk cId="2846725419" sldId="256"/>
        </pc:sldMkLst>
        <pc:graphicFrameChg chg="del">
          <ac:chgData name="Omotayo Aina" userId="a89ae163-7ed9-4306-8b2d-d42d836cd11c" providerId="ADAL" clId="{159BA1B9-2A8D-4F4B-9DCA-A58A060EC904}" dt="2022-11-18T17:50:39.995" v="6" actId="478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add mod">
          <ac:chgData name="Omotayo Aina" userId="a89ae163-7ed9-4306-8b2d-d42d836cd11c" providerId="ADAL" clId="{159BA1B9-2A8D-4F4B-9DCA-A58A060EC904}" dt="2022-11-18T17:50:49.177" v="8" actId="14100"/>
          <ac:picMkLst>
            <pc:docMk/>
            <pc:sldMk cId="2846725419" sldId="256"/>
            <ac:picMk id="2" creationId="{95250D5C-4B5B-0FEA-F7A3-2EA5EA2DA611}"/>
          </ac:picMkLst>
        </pc:picChg>
        <pc:picChg chg="del">
          <ac:chgData name="Omotayo Aina" userId="a89ae163-7ed9-4306-8b2d-d42d836cd11c" providerId="ADAL" clId="{159BA1B9-2A8D-4F4B-9DCA-A58A060EC904}" dt="2022-11-18T17:50:33.884" v="5" actId="478"/>
          <ac:picMkLst>
            <pc:docMk/>
            <pc:sldMk cId="2846725419" sldId="256"/>
            <ac:picMk id="4" creationId="{B4964E37-3CB0-8B90-5BA4-E51FE892CA3D}"/>
          </ac:picMkLst>
        </pc:picChg>
      </pc:sldChg>
    </pc:docChg>
  </pc:docChgLst>
  <pc:docChgLst>
    <pc:chgData name="Olawale Ojo" userId="0e70fa67-252d-4226-836b-59bc03f62044" providerId="ADAL" clId="{4C82668B-D38F-47F4-955B-454603CCC253}"/>
    <pc:docChg chg="custSel modSld">
      <pc:chgData name="Olawale Ojo" userId="0e70fa67-252d-4226-836b-59bc03f62044" providerId="ADAL" clId="{4C82668B-D38F-47F4-955B-454603CCC253}" dt="2022-08-26T09:42:35.399" v="10" actId="14100"/>
      <pc:docMkLst>
        <pc:docMk/>
      </pc:docMkLst>
      <pc:sldChg chg="addSp delSp modSp mod">
        <pc:chgData name="Olawale Ojo" userId="0e70fa67-252d-4226-836b-59bc03f62044" providerId="ADAL" clId="{4C82668B-D38F-47F4-955B-454603CCC253}" dt="2022-08-26T09:42:35.399" v="10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4C82668B-D38F-47F4-955B-454603CCC253}" dt="2022-08-26T09:42:35.399" v="10" actId="14100"/>
          <ac:graphicFrameMkLst>
            <pc:docMk/>
            <pc:sldMk cId="2846725419" sldId="256"/>
            <ac:graphicFrameMk id="4" creationId="{00000000-0008-0000-0100-000053763700}"/>
          </ac:graphicFrameMkLst>
        </pc:graphicFrameChg>
        <pc:graphicFrameChg chg="del">
          <ac:chgData name="Olawale Ojo" userId="0e70fa67-252d-4226-836b-59bc03f62044" providerId="ADAL" clId="{4C82668B-D38F-47F4-955B-454603CCC253}" dt="2022-08-26T09:42:21.972" v="5" actId="478"/>
          <ac:graphicFrameMkLst>
            <pc:docMk/>
            <pc:sldMk cId="2846725419" sldId="256"/>
            <ac:graphicFrameMk id="6" creationId="{00000000-0008-0000-0100-000053763700}"/>
          </ac:graphicFrameMkLst>
        </pc:graphicFrameChg>
        <pc:picChg chg="del">
          <ac:chgData name="Olawale Ojo" userId="0e70fa67-252d-4226-836b-59bc03f62044" providerId="ADAL" clId="{4C82668B-D38F-47F4-955B-454603CCC253}" dt="2022-08-26T09:41:58.198" v="0" actId="478"/>
          <ac:picMkLst>
            <pc:docMk/>
            <pc:sldMk cId="2846725419" sldId="256"/>
            <ac:picMk id="2" creationId="{55639A11-541C-2CDF-9471-C31D406465B1}"/>
          </ac:picMkLst>
        </pc:picChg>
        <pc:picChg chg="add mod">
          <ac:chgData name="Olawale Ojo" userId="0e70fa67-252d-4226-836b-59bc03f62044" providerId="ADAL" clId="{4C82668B-D38F-47F4-955B-454603CCC253}" dt="2022-08-26T09:42:12.096" v="4" actId="14100"/>
          <ac:picMkLst>
            <pc:docMk/>
            <pc:sldMk cId="2846725419" sldId="256"/>
            <ac:picMk id="3" creationId="{3B5F75FD-1573-6CDC-063F-988D7D1CBD4E}"/>
          </ac:picMkLst>
        </pc:picChg>
      </pc:sldChg>
    </pc:docChg>
  </pc:docChgLst>
  <pc:docChgLst>
    <pc:chgData name="Olawale Ojo" userId="0e70fa67-252d-4226-836b-59bc03f62044" providerId="ADAL" clId="{3859DD78-B6D1-4762-990A-5447870FB799}"/>
    <pc:docChg chg="custSel modSld">
      <pc:chgData name="Olawale Ojo" userId="0e70fa67-252d-4226-836b-59bc03f62044" providerId="ADAL" clId="{3859DD78-B6D1-4762-990A-5447870FB799}" dt="2022-12-09T09:17:31.943" v="13"/>
      <pc:docMkLst>
        <pc:docMk/>
      </pc:docMkLst>
      <pc:sldChg chg="addSp delSp modSp mod">
        <pc:chgData name="Olawale Ojo" userId="0e70fa67-252d-4226-836b-59bc03f62044" providerId="ADAL" clId="{3859DD78-B6D1-4762-990A-5447870FB799}" dt="2022-12-09T09:17:31.943" v="13"/>
        <pc:sldMkLst>
          <pc:docMk/>
          <pc:sldMk cId="2846725419" sldId="256"/>
        </pc:sldMkLst>
        <pc:graphicFrameChg chg="add mod">
          <ac:chgData name="Olawale Ojo" userId="0e70fa67-252d-4226-836b-59bc03f62044" providerId="ADAL" clId="{3859DD78-B6D1-4762-990A-5447870FB799}" dt="2022-12-09T09:17:31.943" v="13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del mod">
          <ac:chgData name="Olawale Ojo" userId="0e70fa67-252d-4226-836b-59bc03f62044" providerId="ADAL" clId="{3859DD78-B6D1-4762-990A-5447870FB799}" dt="2022-12-09T09:16:50.225" v="1" actId="478"/>
          <ac:picMkLst>
            <pc:docMk/>
            <pc:sldMk cId="2846725419" sldId="256"/>
            <ac:picMk id="2" creationId="{664EB5E1-E633-7B1A-384E-5823331A6CE6}"/>
          </ac:picMkLst>
        </pc:picChg>
        <pc:picChg chg="add mod">
          <ac:chgData name="Olawale Ojo" userId="0e70fa67-252d-4226-836b-59bc03f62044" providerId="ADAL" clId="{3859DD78-B6D1-4762-990A-5447870FB799}" dt="2022-12-09T09:17:00.176" v="5" actId="14100"/>
          <ac:picMkLst>
            <pc:docMk/>
            <pc:sldMk cId="2846725419" sldId="256"/>
            <ac:picMk id="3" creationId="{83D8EC45-C552-0B4D-1A7A-2867824F1AE4}"/>
          </ac:picMkLst>
        </pc:picChg>
        <pc:picChg chg="del">
          <ac:chgData name="Olawale Ojo" userId="0e70fa67-252d-4226-836b-59bc03f62044" providerId="ADAL" clId="{3859DD78-B6D1-4762-990A-5447870FB799}" dt="2022-12-09T09:17:08.538" v="6" actId="478"/>
          <ac:picMkLst>
            <pc:docMk/>
            <pc:sldMk cId="2846725419" sldId="256"/>
            <ac:picMk id="4" creationId="{359072A3-63CC-A67D-B59E-11869FE45A06}"/>
          </ac:picMkLst>
        </pc:picChg>
      </pc:sldChg>
    </pc:docChg>
  </pc:docChgLst>
  <pc:docChgLst>
    <pc:chgData name="Olawale Ojo" userId="0e70fa67-252d-4226-836b-59bc03f62044" providerId="ADAL" clId="{191C5218-11C5-4094-873B-2F7296D76E9D}"/>
    <pc:docChg chg="custSel modSld">
      <pc:chgData name="Olawale Ojo" userId="0e70fa67-252d-4226-836b-59bc03f62044" providerId="ADAL" clId="{191C5218-11C5-4094-873B-2F7296D76E9D}" dt="2022-12-30T10:46:56.117" v="8" actId="14100"/>
      <pc:docMkLst>
        <pc:docMk/>
      </pc:docMkLst>
      <pc:sldChg chg="addSp delSp modSp mod">
        <pc:chgData name="Olawale Ojo" userId="0e70fa67-252d-4226-836b-59bc03f62044" providerId="ADAL" clId="{191C5218-11C5-4094-873B-2F7296D76E9D}" dt="2022-12-30T10:46:56.117" v="8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191C5218-11C5-4094-873B-2F7296D76E9D}" dt="2022-12-30T10:46:56.117" v="8" actId="14100"/>
          <ac:graphicFrameMkLst>
            <pc:docMk/>
            <pc:sldMk cId="2846725419" sldId="256"/>
            <ac:graphicFrameMk id="4" creationId="{00000000-0008-0000-0100-000053763700}"/>
          </ac:graphicFrameMkLst>
        </pc:graphicFrameChg>
        <pc:graphicFrameChg chg="del">
          <ac:chgData name="Olawale Ojo" userId="0e70fa67-252d-4226-836b-59bc03f62044" providerId="ADAL" clId="{191C5218-11C5-4094-873B-2F7296D76E9D}" dt="2022-12-30T10:46:47.213" v="5" actId="478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add mod">
          <ac:chgData name="Olawale Ojo" userId="0e70fa67-252d-4226-836b-59bc03f62044" providerId="ADAL" clId="{191C5218-11C5-4094-873B-2F7296D76E9D}" dt="2022-12-30T10:46:36.232" v="4" actId="14100"/>
          <ac:picMkLst>
            <pc:docMk/>
            <pc:sldMk cId="2846725419" sldId="256"/>
            <ac:picMk id="2" creationId="{0F665256-F092-17B1-5957-89166FEC113E}"/>
          </ac:picMkLst>
        </pc:picChg>
        <pc:picChg chg="del">
          <ac:chgData name="Olawale Ojo" userId="0e70fa67-252d-4226-836b-59bc03f62044" providerId="ADAL" clId="{191C5218-11C5-4094-873B-2F7296D76E9D}" dt="2022-12-30T10:46:23.924" v="0" actId="478"/>
          <ac:picMkLst>
            <pc:docMk/>
            <pc:sldMk cId="2846725419" sldId="256"/>
            <ac:picMk id="3" creationId="{83D8EC45-C552-0B4D-1A7A-2867824F1AE4}"/>
          </ac:picMkLst>
        </pc:picChg>
      </pc:sldChg>
    </pc:docChg>
  </pc:docChgLst>
  <pc:docChgLst>
    <pc:chgData name="Olawale Ojo" userId="0e70fa67-252d-4226-836b-59bc03f62044" providerId="ADAL" clId="{F94A461F-60A9-4416-970B-8D7EA3972780}"/>
    <pc:docChg chg="custSel modSld">
      <pc:chgData name="Olawale Ojo" userId="0e70fa67-252d-4226-836b-59bc03f62044" providerId="ADAL" clId="{F94A461F-60A9-4416-970B-8D7EA3972780}" dt="2023-02-24T13:33:40.100" v="9" actId="14100"/>
      <pc:docMkLst>
        <pc:docMk/>
      </pc:docMkLst>
      <pc:sldChg chg="addSp delSp modSp mod">
        <pc:chgData name="Olawale Ojo" userId="0e70fa67-252d-4226-836b-59bc03f62044" providerId="ADAL" clId="{F94A461F-60A9-4416-970B-8D7EA3972780}" dt="2023-02-24T13:33:40.100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F94A461F-60A9-4416-970B-8D7EA3972780}" dt="2023-02-24T13:33:20.480" v="5" actId="478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add mod">
          <ac:chgData name="Olawale Ojo" userId="0e70fa67-252d-4226-836b-59bc03f62044" providerId="ADAL" clId="{F94A461F-60A9-4416-970B-8D7EA3972780}" dt="2023-02-24T13:33:40.100" v="9" actId="14100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del">
          <ac:chgData name="Olawale Ojo" userId="0e70fa67-252d-4226-836b-59bc03f62044" providerId="ADAL" clId="{F94A461F-60A9-4416-970B-8D7EA3972780}" dt="2023-02-24T13:32:59.210" v="0" actId="478"/>
          <ac:picMkLst>
            <pc:docMk/>
            <pc:sldMk cId="2846725419" sldId="256"/>
            <ac:picMk id="2" creationId="{BBF055E2-A288-D69C-FFF3-678ABA696E63}"/>
          </ac:picMkLst>
        </pc:picChg>
        <pc:picChg chg="add mod">
          <ac:chgData name="Olawale Ojo" userId="0e70fa67-252d-4226-836b-59bc03f62044" providerId="ADAL" clId="{F94A461F-60A9-4416-970B-8D7EA3972780}" dt="2023-02-24T13:33:10.823" v="4" actId="14100"/>
          <ac:picMkLst>
            <pc:docMk/>
            <pc:sldMk cId="2846725419" sldId="256"/>
            <ac:picMk id="4" creationId="{8B5E79C7-5F7D-522E-6140-962CC8D9ACDB}"/>
          </ac:picMkLst>
        </pc:picChg>
      </pc:sldChg>
    </pc:docChg>
  </pc:docChgLst>
  <pc:docChgLst>
    <pc:chgData name="Olawale Ojo" userId="0e70fa67-252d-4226-836b-59bc03f62044" providerId="ADAL" clId="{D1476A7C-891D-4E64-A460-EFC65A6A787C}"/>
    <pc:docChg chg="custSel modSld">
      <pc:chgData name="Olawale Ojo" userId="0e70fa67-252d-4226-836b-59bc03f62044" providerId="ADAL" clId="{D1476A7C-891D-4E64-A460-EFC65A6A787C}" dt="2023-03-03T11:26:49.357" v="10" actId="14100"/>
      <pc:docMkLst>
        <pc:docMk/>
      </pc:docMkLst>
      <pc:sldChg chg="addSp delSp modSp mod">
        <pc:chgData name="Olawale Ojo" userId="0e70fa67-252d-4226-836b-59bc03f62044" providerId="ADAL" clId="{D1476A7C-891D-4E64-A460-EFC65A6A787C}" dt="2023-03-03T11:26:49.357" v="10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D1476A7C-891D-4E64-A460-EFC65A6A787C}" dt="2023-03-03T11:26:46.084" v="9" actId="14100"/>
          <ac:graphicFrameMkLst>
            <pc:docMk/>
            <pc:sldMk cId="2846725419" sldId="256"/>
            <ac:graphicFrameMk id="2" creationId="{00000000-0008-0000-0100-000053763700}"/>
          </ac:graphicFrameMkLst>
        </pc:graphicFrameChg>
        <pc:graphicFrameChg chg="del mod">
          <ac:chgData name="Olawale Ojo" userId="0e70fa67-252d-4226-836b-59bc03f62044" providerId="ADAL" clId="{D1476A7C-891D-4E64-A460-EFC65A6A787C}" dt="2023-03-03T11:26:04.347" v="1" actId="478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add mod">
          <ac:chgData name="Olawale Ojo" userId="0e70fa67-252d-4226-836b-59bc03f62044" providerId="ADAL" clId="{D1476A7C-891D-4E64-A460-EFC65A6A787C}" dt="2023-03-03T11:26:49.357" v="10" actId="14100"/>
          <ac:picMkLst>
            <pc:docMk/>
            <pc:sldMk cId="2846725419" sldId="256"/>
            <ac:picMk id="3" creationId="{E27239F4-C589-5928-00E7-856DEEC2BCFA}"/>
          </ac:picMkLst>
        </pc:picChg>
        <pc:picChg chg="del">
          <ac:chgData name="Olawale Ojo" userId="0e70fa67-252d-4226-836b-59bc03f62044" providerId="ADAL" clId="{D1476A7C-891D-4E64-A460-EFC65A6A787C}" dt="2023-03-03T11:26:36.383" v="6" actId="478"/>
          <ac:picMkLst>
            <pc:docMk/>
            <pc:sldMk cId="2846725419" sldId="256"/>
            <ac:picMk id="4" creationId="{8B5E79C7-5F7D-522E-6140-962CC8D9ACDB}"/>
          </ac:picMkLst>
        </pc:picChg>
      </pc:sldChg>
    </pc:docChg>
  </pc:docChgLst>
  <pc:docChgLst>
    <pc:chgData name="Olawale Ojo" userId="0e70fa67-252d-4226-836b-59bc03f62044" providerId="ADAL" clId="{ADAAC882-8471-44B5-BE6B-0C56E597399B}"/>
    <pc:docChg chg="custSel modSld">
      <pc:chgData name="Olawale Ojo" userId="0e70fa67-252d-4226-836b-59bc03f62044" providerId="ADAL" clId="{ADAAC882-8471-44B5-BE6B-0C56E597399B}" dt="2023-02-10T13:44:15.200" v="12" actId="14100"/>
      <pc:docMkLst>
        <pc:docMk/>
      </pc:docMkLst>
      <pc:sldChg chg="addSp delSp modSp mod">
        <pc:chgData name="Olawale Ojo" userId="0e70fa67-252d-4226-836b-59bc03f62044" providerId="ADAL" clId="{ADAAC882-8471-44B5-BE6B-0C56E597399B}" dt="2023-02-10T13:44:15.200" v="12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ADAAC882-8471-44B5-BE6B-0C56E597399B}" dt="2023-02-10T13:43:42.039" v="6" actId="478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add mod">
          <ac:chgData name="Olawale Ojo" userId="0e70fa67-252d-4226-836b-59bc03f62044" providerId="ADAL" clId="{ADAAC882-8471-44B5-BE6B-0C56E597399B}" dt="2023-02-10T13:44:15.200" v="12" actId="14100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del mod">
          <ac:chgData name="Olawale Ojo" userId="0e70fa67-252d-4226-836b-59bc03f62044" providerId="ADAL" clId="{ADAAC882-8471-44B5-BE6B-0C56E597399B}" dt="2023-02-10T13:43:25.073" v="1" actId="478"/>
          <ac:picMkLst>
            <pc:docMk/>
            <pc:sldMk cId="2846725419" sldId="256"/>
            <ac:picMk id="2" creationId="{6681006E-9472-3673-42A7-98B09D549C6C}"/>
          </ac:picMkLst>
        </pc:picChg>
        <pc:picChg chg="add mod">
          <ac:chgData name="Olawale Ojo" userId="0e70fa67-252d-4226-836b-59bc03f62044" providerId="ADAL" clId="{ADAAC882-8471-44B5-BE6B-0C56E597399B}" dt="2023-02-10T13:43:33.989" v="5" actId="14100"/>
          <ac:picMkLst>
            <pc:docMk/>
            <pc:sldMk cId="2846725419" sldId="256"/>
            <ac:picMk id="4" creationId="{EE262A7F-E654-0C08-15E4-A566EE887750}"/>
          </ac:picMkLst>
        </pc:picChg>
      </pc:sldChg>
    </pc:docChg>
  </pc:docChgLst>
  <pc:docChgLst>
    <pc:chgData name="Olawale Ojo" userId="0e70fa67-252d-4226-836b-59bc03f62044" providerId="ADAL" clId="{CDBEC2DE-8825-434F-954E-125A168B4CF1}"/>
    <pc:docChg chg="custSel modSld">
      <pc:chgData name="Olawale Ojo" userId="0e70fa67-252d-4226-836b-59bc03f62044" providerId="ADAL" clId="{CDBEC2DE-8825-434F-954E-125A168B4CF1}" dt="2023-03-31T17:20:13.180" v="9" actId="14100"/>
      <pc:docMkLst>
        <pc:docMk/>
      </pc:docMkLst>
      <pc:sldChg chg="addSp delSp modSp mod">
        <pc:chgData name="Olawale Ojo" userId="0e70fa67-252d-4226-836b-59bc03f62044" providerId="ADAL" clId="{CDBEC2DE-8825-434F-954E-125A168B4CF1}" dt="2023-03-31T17:20:13.180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CDBEC2DE-8825-434F-954E-125A168B4CF1}" dt="2023-03-31T17:20:13.180" v="9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CDBEC2DE-8825-434F-954E-125A168B4CF1}" dt="2023-03-31T17:20:01.250" v="6" actId="478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add mod">
          <ac:chgData name="Olawale Ojo" userId="0e70fa67-252d-4226-836b-59bc03f62044" providerId="ADAL" clId="{CDBEC2DE-8825-434F-954E-125A168B4CF1}" dt="2023-03-31T17:19:51.838" v="5" actId="14100"/>
          <ac:picMkLst>
            <pc:docMk/>
            <pc:sldMk cId="2846725419" sldId="256"/>
            <ac:picMk id="2" creationId="{0E222680-749E-6135-319E-EF52C384AB9F}"/>
          </ac:picMkLst>
        </pc:picChg>
        <pc:picChg chg="del">
          <ac:chgData name="Olawale Ojo" userId="0e70fa67-252d-4226-836b-59bc03f62044" providerId="ADAL" clId="{CDBEC2DE-8825-434F-954E-125A168B4CF1}" dt="2023-03-31T17:19:37.837" v="0" actId="478"/>
          <ac:picMkLst>
            <pc:docMk/>
            <pc:sldMk cId="2846725419" sldId="256"/>
            <ac:picMk id="4" creationId="{EA153818-0A7F-4968-EBE1-2CE2466BF7EF}"/>
          </ac:picMkLst>
        </pc:picChg>
      </pc:sldChg>
    </pc:docChg>
  </pc:docChgLst>
  <pc:docChgLst>
    <pc:chgData name="Olawale Ojo" userId="0e70fa67-252d-4226-836b-59bc03f62044" providerId="ADAL" clId="{F742C9B1-610C-42E2-A2C5-65834C0E3A83}"/>
    <pc:docChg chg="custSel modSld">
      <pc:chgData name="Olawale Ojo" userId="0e70fa67-252d-4226-836b-59bc03f62044" providerId="ADAL" clId="{F742C9B1-610C-42E2-A2C5-65834C0E3A83}" dt="2022-12-02T10:05:04.906" v="11" actId="14100"/>
      <pc:docMkLst>
        <pc:docMk/>
      </pc:docMkLst>
      <pc:sldChg chg="addSp delSp modSp mod">
        <pc:chgData name="Olawale Ojo" userId="0e70fa67-252d-4226-836b-59bc03f62044" providerId="ADAL" clId="{F742C9B1-610C-42E2-A2C5-65834C0E3A83}" dt="2022-12-02T10:05:04.906" v="11" actId="14100"/>
        <pc:sldMkLst>
          <pc:docMk/>
          <pc:sldMk cId="2846725419" sldId="256"/>
        </pc:sldMkLst>
        <pc:picChg chg="add mod">
          <ac:chgData name="Olawale Ojo" userId="0e70fa67-252d-4226-836b-59bc03f62044" providerId="ADAL" clId="{F742C9B1-610C-42E2-A2C5-65834C0E3A83}" dt="2022-12-02T10:05:04.906" v="11" actId="14100"/>
          <ac:picMkLst>
            <pc:docMk/>
            <pc:sldMk cId="2846725419" sldId="256"/>
            <ac:picMk id="2" creationId="{664EB5E1-E633-7B1A-384E-5823331A6CE6}"/>
          </ac:picMkLst>
        </pc:picChg>
        <pc:picChg chg="del mod">
          <ac:chgData name="Olawale Ojo" userId="0e70fa67-252d-4226-836b-59bc03f62044" providerId="ADAL" clId="{F742C9B1-610C-42E2-A2C5-65834C0E3A83}" dt="2022-12-02T10:04:10.233" v="1" actId="478"/>
          <ac:picMkLst>
            <pc:docMk/>
            <pc:sldMk cId="2846725419" sldId="256"/>
            <ac:picMk id="3" creationId="{6523E7B4-DA83-C2F2-5EE0-EFD0B201CAA2}"/>
          </ac:picMkLst>
        </pc:picChg>
        <pc:picChg chg="add mod">
          <ac:chgData name="Olawale Ojo" userId="0e70fa67-252d-4226-836b-59bc03f62044" providerId="ADAL" clId="{F742C9B1-610C-42E2-A2C5-65834C0E3A83}" dt="2022-12-02T10:05:01.730" v="10" actId="14100"/>
          <ac:picMkLst>
            <pc:docMk/>
            <pc:sldMk cId="2846725419" sldId="256"/>
            <ac:picMk id="4" creationId="{359072A3-63CC-A67D-B59E-11869FE45A06}"/>
          </ac:picMkLst>
        </pc:picChg>
      </pc:sldChg>
    </pc:docChg>
  </pc:docChgLst>
  <pc:docChgLst>
    <pc:chgData name="Olawale Ojo" userId="0e70fa67-252d-4226-836b-59bc03f62044" providerId="ADAL" clId="{C63AEC2D-6E3D-4218-B7E0-3895633B7BD7}"/>
    <pc:docChg chg="custSel modSld">
      <pc:chgData name="Olawale Ojo" userId="0e70fa67-252d-4226-836b-59bc03f62044" providerId="ADAL" clId="{C63AEC2D-6E3D-4218-B7E0-3895633B7BD7}" dt="2023-03-24T10:12:52.103" v="9" actId="14100"/>
      <pc:docMkLst>
        <pc:docMk/>
      </pc:docMkLst>
      <pc:sldChg chg="addSp delSp modSp mod">
        <pc:chgData name="Olawale Ojo" userId="0e70fa67-252d-4226-836b-59bc03f62044" providerId="ADAL" clId="{C63AEC2D-6E3D-4218-B7E0-3895633B7BD7}" dt="2023-03-24T10:12:52.103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C63AEC2D-6E3D-4218-B7E0-3895633B7BD7}" dt="2023-03-24T10:12:38.338" v="5" actId="478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add mod">
          <ac:chgData name="Olawale Ojo" userId="0e70fa67-252d-4226-836b-59bc03f62044" providerId="ADAL" clId="{C63AEC2D-6E3D-4218-B7E0-3895633B7BD7}" dt="2023-03-24T10:12:52.103" v="9" actId="14100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del">
          <ac:chgData name="Olawale Ojo" userId="0e70fa67-252d-4226-836b-59bc03f62044" providerId="ADAL" clId="{C63AEC2D-6E3D-4218-B7E0-3895633B7BD7}" dt="2023-03-24T10:12:13.327" v="0" actId="478"/>
          <ac:picMkLst>
            <pc:docMk/>
            <pc:sldMk cId="2846725419" sldId="256"/>
            <ac:picMk id="2" creationId="{6F9C1217-BC36-CE36-9654-DE4B8EB235BA}"/>
          </ac:picMkLst>
        </pc:picChg>
        <pc:picChg chg="add mod">
          <ac:chgData name="Olawale Ojo" userId="0e70fa67-252d-4226-836b-59bc03f62044" providerId="ADAL" clId="{C63AEC2D-6E3D-4218-B7E0-3895633B7BD7}" dt="2023-03-24T10:12:24.075" v="4" actId="14100"/>
          <ac:picMkLst>
            <pc:docMk/>
            <pc:sldMk cId="2846725419" sldId="256"/>
            <ac:picMk id="4" creationId="{EA153818-0A7F-4968-EBE1-2CE2466BF7EF}"/>
          </ac:picMkLst>
        </pc:picChg>
      </pc:sldChg>
    </pc:docChg>
  </pc:docChgLst>
  <pc:docChgLst>
    <pc:chgData name="Olawale Ojo" userId="0e70fa67-252d-4226-836b-59bc03f62044" providerId="ADAL" clId="{A787B061-E910-4897-9651-DDA5CA92954E}"/>
    <pc:docChg chg="custSel modSld">
      <pc:chgData name="Olawale Ojo" userId="0e70fa67-252d-4226-836b-59bc03f62044" providerId="ADAL" clId="{A787B061-E910-4897-9651-DDA5CA92954E}" dt="2022-11-11T13:37:16.208" v="10" actId="14100"/>
      <pc:docMkLst>
        <pc:docMk/>
      </pc:docMkLst>
      <pc:sldChg chg="addSp delSp modSp mod">
        <pc:chgData name="Olawale Ojo" userId="0e70fa67-252d-4226-836b-59bc03f62044" providerId="ADAL" clId="{A787B061-E910-4897-9651-DDA5CA92954E}" dt="2022-11-11T13:37:16.208" v="10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A787B061-E910-4897-9651-DDA5CA92954E}" dt="2022-11-11T13:37:03.456" v="5" actId="478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add mod">
          <ac:chgData name="Olawale Ojo" userId="0e70fa67-252d-4226-836b-59bc03f62044" providerId="ADAL" clId="{A787B061-E910-4897-9651-DDA5CA92954E}" dt="2022-11-11T13:37:16.208" v="10" actId="14100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del">
          <ac:chgData name="Olawale Ojo" userId="0e70fa67-252d-4226-836b-59bc03f62044" providerId="ADAL" clId="{A787B061-E910-4897-9651-DDA5CA92954E}" dt="2022-11-11T13:36:47.633" v="0" actId="478"/>
          <ac:picMkLst>
            <pc:docMk/>
            <pc:sldMk cId="2846725419" sldId="256"/>
            <ac:picMk id="2" creationId="{F7E71698-4163-B0FE-E816-7C3110971C63}"/>
          </ac:picMkLst>
        </pc:picChg>
        <pc:picChg chg="add mod">
          <ac:chgData name="Olawale Ojo" userId="0e70fa67-252d-4226-836b-59bc03f62044" providerId="ADAL" clId="{A787B061-E910-4897-9651-DDA5CA92954E}" dt="2022-11-11T13:36:56.744" v="4" actId="14100"/>
          <ac:picMkLst>
            <pc:docMk/>
            <pc:sldMk cId="2846725419" sldId="256"/>
            <ac:picMk id="4" creationId="{B4964E37-3CB0-8B90-5BA4-E51FE892CA3D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esola.orekoya\Documents\WEEKLY%20REPORT\Asset%20Allocation\2024\Asset%20Allocation%20-%20JANUARY%2031ST%20-%20FEBRUARY%208TH,%202024\CPL%20RSA%20FUND%20III-Assets%20Allocation%20Worksheet%20(7%20Days)%20%20%20JANUARY%2031ST%20-%20FEBRUARY%208TH,%20202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C00000"/>
                </a:solidFill>
                <a:latin typeface="Century Gothic" panose="020B0502020202020204" pitchFamily="34" charset="0"/>
                <a:ea typeface="Century Gothic"/>
                <a:cs typeface="Century Gothic"/>
              </a:defRPr>
            </a:pPr>
            <a:r>
              <a:rPr lang="en-US" sz="1800">
                <a:solidFill>
                  <a:srgbClr val="C00000"/>
                </a:solidFill>
                <a:latin typeface="Century Gothic" panose="020B0502020202020204" pitchFamily="34" charset="0"/>
              </a:rPr>
              <a:t>SEVEN</a:t>
            </a:r>
            <a:r>
              <a:rPr lang="en-US" sz="1800" baseline="0">
                <a:solidFill>
                  <a:srgbClr val="C00000"/>
                </a:solidFill>
                <a:latin typeface="Century Gothic" panose="020B0502020202020204" pitchFamily="34" charset="0"/>
              </a:rPr>
              <a:t> DAYS ASSETS ALLOCATION </a:t>
            </a:r>
            <a:endParaRPr lang="en-US" sz="1800">
              <a:solidFill>
                <a:srgbClr val="C00000"/>
              </a:solidFill>
              <a:latin typeface="Century Gothic" panose="020B0502020202020204" pitchFamily="34" charset="0"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3636444191864641E-2"/>
          <c:y val="0.13707220284467095"/>
          <c:w val="0.81207973430269642"/>
          <c:h val="0.741971776074409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Sheet1!$C$6</c:f>
              <c:strCache>
                <c:ptCount val="1"/>
                <c:pt idx="0">
                  <c:v>FGN Securities</c:v>
                </c:pt>
              </c:strCache>
            </c:strRef>
          </c:tx>
          <c:spPr>
            <a:solidFill>
              <a:srgbClr val="C00000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45322</c:v>
                </c:pt>
                <c:pt idx="1">
                  <c:v>45323</c:v>
                </c:pt>
                <c:pt idx="2">
                  <c:v>45324</c:v>
                </c:pt>
                <c:pt idx="3">
                  <c:v>45327</c:v>
                </c:pt>
                <c:pt idx="4">
                  <c:v>45328</c:v>
                </c:pt>
                <c:pt idx="5">
                  <c:v>45329</c:v>
                </c:pt>
                <c:pt idx="6">
                  <c:v>45330</c:v>
                </c:pt>
              </c:numCache>
            </c:numRef>
          </c:cat>
          <c:val>
            <c:numRef>
              <c:f>Sheet1!$C$7:$C$13</c:f>
              <c:numCache>
                <c:formatCode>0.00%</c:formatCode>
                <c:ptCount val="7"/>
                <c:pt idx="0">
                  <c:v>0.65900000000000003</c:v>
                </c:pt>
                <c:pt idx="1">
                  <c:v>0.65190000000000003</c:v>
                </c:pt>
                <c:pt idx="2">
                  <c:v>0.64880000000000004</c:v>
                </c:pt>
                <c:pt idx="3">
                  <c:v>0.65239999999999998</c:v>
                </c:pt>
                <c:pt idx="4">
                  <c:v>0.65590000000000004</c:v>
                </c:pt>
                <c:pt idx="5">
                  <c:v>0.65680000000000005</c:v>
                </c:pt>
                <c:pt idx="6">
                  <c:v>0.6613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12-4385-BE81-6DE9C438B936}"/>
            </c:ext>
          </c:extLst>
        </c:ser>
        <c:ser>
          <c:idx val="1"/>
          <c:order val="1"/>
          <c:tx>
            <c:strRef>
              <c:f>Sheet1!$D$6</c:f>
              <c:strCache>
                <c:ptCount val="1"/>
                <c:pt idx="0">
                  <c:v>State  Govt. Debts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45322</c:v>
                </c:pt>
                <c:pt idx="1">
                  <c:v>45323</c:v>
                </c:pt>
                <c:pt idx="2">
                  <c:v>45324</c:v>
                </c:pt>
                <c:pt idx="3">
                  <c:v>45327</c:v>
                </c:pt>
                <c:pt idx="4">
                  <c:v>45328</c:v>
                </c:pt>
                <c:pt idx="5">
                  <c:v>45329</c:v>
                </c:pt>
                <c:pt idx="6">
                  <c:v>45330</c:v>
                </c:pt>
              </c:numCache>
            </c:numRef>
          </c:cat>
          <c:val>
            <c:numRef>
              <c:f>Sheet1!$D$7:$D$13</c:f>
              <c:numCache>
                <c:formatCode>0.00%</c:formatCode>
                <c:ptCount val="7"/>
                <c:pt idx="0">
                  <c:v>2.3599999999999999E-2</c:v>
                </c:pt>
                <c:pt idx="1">
                  <c:v>2.3400000000000001E-2</c:v>
                </c:pt>
                <c:pt idx="2">
                  <c:v>2.3300000000000001E-2</c:v>
                </c:pt>
                <c:pt idx="3">
                  <c:v>2.35E-2</c:v>
                </c:pt>
                <c:pt idx="4">
                  <c:v>2.3599999999999999E-2</c:v>
                </c:pt>
                <c:pt idx="5">
                  <c:v>2.3599999999999999E-2</c:v>
                </c:pt>
                <c:pt idx="6">
                  <c:v>2.3699999999999999E-2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12-4385-BE81-6DE9C438B936}"/>
            </c:ext>
          </c:extLst>
        </c:ser>
        <c:ser>
          <c:idx val="2"/>
          <c:order val="2"/>
          <c:tx>
            <c:strRef>
              <c:f>Sheet1!$E$6</c:f>
              <c:strCache>
                <c:ptCount val="1"/>
                <c:pt idx="0">
                  <c:v>Corporate Debts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45322</c:v>
                </c:pt>
                <c:pt idx="1">
                  <c:v>45323</c:v>
                </c:pt>
                <c:pt idx="2">
                  <c:v>45324</c:v>
                </c:pt>
                <c:pt idx="3">
                  <c:v>45327</c:v>
                </c:pt>
                <c:pt idx="4">
                  <c:v>45328</c:v>
                </c:pt>
                <c:pt idx="5">
                  <c:v>45329</c:v>
                </c:pt>
                <c:pt idx="6">
                  <c:v>45330</c:v>
                </c:pt>
              </c:numCache>
            </c:numRef>
          </c:cat>
          <c:val>
            <c:numRef>
              <c:f>Sheet1!$E$7:$E$13</c:f>
              <c:numCache>
                <c:formatCode>0.00%</c:formatCode>
                <c:ptCount val="7"/>
                <c:pt idx="0">
                  <c:v>9.8500000000000004E-2</c:v>
                </c:pt>
                <c:pt idx="1">
                  <c:v>9.7500000000000003E-2</c:v>
                </c:pt>
                <c:pt idx="2">
                  <c:v>9.7199999999999995E-2</c:v>
                </c:pt>
                <c:pt idx="3">
                  <c:v>9.7699999999999995E-2</c:v>
                </c:pt>
                <c:pt idx="4">
                  <c:v>9.8199999999999996E-2</c:v>
                </c:pt>
                <c:pt idx="5">
                  <c:v>9.8400000000000001E-2</c:v>
                </c:pt>
                <c:pt idx="6">
                  <c:v>9.8599999999999993E-2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12-4385-BE81-6DE9C438B936}"/>
            </c:ext>
          </c:extLst>
        </c:ser>
        <c:ser>
          <c:idx val="3"/>
          <c:order val="3"/>
          <c:tx>
            <c:strRef>
              <c:f>Sheet1!$F$6</c:f>
              <c:strCache>
                <c:ptCount val="1"/>
                <c:pt idx="0">
                  <c:v>Hybrid REITs</c:v>
                </c:pt>
              </c:strCache>
            </c:strRef>
          </c:tx>
          <c:spPr>
            <a:solidFill>
              <a:srgbClr val="8064A2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45322</c:v>
                </c:pt>
                <c:pt idx="1">
                  <c:v>45323</c:v>
                </c:pt>
                <c:pt idx="2">
                  <c:v>45324</c:v>
                </c:pt>
                <c:pt idx="3">
                  <c:v>45327</c:v>
                </c:pt>
                <c:pt idx="4">
                  <c:v>45328</c:v>
                </c:pt>
                <c:pt idx="5">
                  <c:v>45329</c:v>
                </c:pt>
                <c:pt idx="6">
                  <c:v>45330</c:v>
                </c:pt>
              </c:numCache>
            </c:numRef>
          </c:cat>
          <c:val>
            <c:numRef>
              <c:f>Sheet1!$F$7:$F$13</c:f>
              <c:numCache>
                <c:formatCode>0.00%</c:formatCode>
                <c:ptCount val="7"/>
                <c:pt idx="0">
                  <c:v>6.9999999999999999E-4</c:v>
                </c:pt>
                <c:pt idx="1">
                  <c:v>6.9999999999999999E-4</c:v>
                </c:pt>
                <c:pt idx="2">
                  <c:v>6.9999999999999999E-4</c:v>
                </c:pt>
                <c:pt idx="3">
                  <c:v>6.9999999999999999E-4</c:v>
                </c:pt>
                <c:pt idx="4">
                  <c:v>6.9999999999999999E-4</c:v>
                </c:pt>
                <c:pt idx="5">
                  <c:v>6.9999999999999999E-4</c:v>
                </c:pt>
                <c:pt idx="6">
                  <c:v>6.9999999999999999E-4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912-4385-BE81-6DE9C438B936}"/>
            </c:ext>
          </c:extLst>
        </c:ser>
        <c:ser>
          <c:idx val="4"/>
          <c:order val="4"/>
          <c:tx>
            <c:strRef>
              <c:f>Sheet1!$G$6</c:f>
              <c:strCache>
                <c:ptCount val="1"/>
                <c:pt idx="0">
                  <c:v>Quoted Equities</c:v>
                </c:pt>
              </c:strCache>
            </c:strRef>
          </c:tx>
          <c:spPr>
            <a:solidFill>
              <a:srgbClr val="4BACC6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45322</c:v>
                </c:pt>
                <c:pt idx="1">
                  <c:v>45323</c:v>
                </c:pt>
                <c:pt idx="2">
                  <c:v>45324</c:v>
                </c:pt>
                <c:pt idx="3">
                  <c:v>45327</c:v>
                </c:pt>
                <c:pt idx="4">
                  <c:v>45328</c:v>
                </c:pt>
                <c:pt idx="5">
                  <c:v>45329</c:v>
                </c:pt>
                <c:pt idx="6">
                  <c:v>45330</c:v>
                </c:pt>
              </c:numCache>
            </c:numRef>
          </c:cat>
          <c:val>
            <c:numRef>
              <c:f>Sheet1!$G$7:$G$13</c:f>
              <c:numCache>
                <c:formatCode>0.00%</c:formatCode>
                <c:ptCount val="7"/>
                <c:pt idx="0">
                  <c:v>0.1152</c:v>
                </c:pt>
                <c:pt idx="1">
                  <c:v>0.12470000000000001</c:v>
                </c:pt>
                <c:pt idx="2">
                  <c:v>0.12859999999999999</c:v>
                </c:pt>
                <c:pt idx="3">
                  <c:v>0.12590000000000001</c:v>
                </c:pt>
                <c:pt idx="4">
                  <c:v>0.12230000000000001</c:v>
                </c:pt>
                <c:pt idx="5">
                  <c:v>0.1203</c:v>
                </c:pt>
                <c:pt idx="6">
                  <c:v>0.1187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12-4385-BE81-6DE9C438B936}"/>
            </c:ext>
          </c:extLst>
        </c:ser>
        <c:ser>
          <c:idx val="5"/>
          <c:order val="5"/>
          <c:tx>
            <c:strRef>
              <c:f>Sheet1!$H$6</c:f>
              <c:strCache>
                <c:ptCount val="1"/>
                <c:pt idx="0">
                  <c:v>Infrastructure Debt</c:v>
                </c:pt>
              </c:strCache>
            </c:strRef>
          </c:tx>
          <c:spPr>
            <a:solidFill>
              <a:srgbClr val="F79646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45322</c:v>
                </c:pt>
                <c:pt idx="1">
                  <c:v>45323</c:v>
                </c:pt>
                <c:pt idx="2">
                  <c:v>45324</c:v>
                </c:pt>
                <c:pt idx="3">
                  <c:v>45327</c:v>
                </c:pt>
                <c:pt idx="4">
                  <c:v>45328</c:v>
                </c:pt>
                <c:pt idx="5">
                  <c:v>45329</c:v>
                </c:pt>
                <c:pt idx="6">
                  <c:v>45330</c:v>
                </c:pt>
              </c:numCache>
            </c:numRef>
          </c:cat>
          <c:val>
            <c:numRef>
              <c:f>Sheet1!$H$7:$H$13</c:f>
              <c:numCache>
                <c:formatCode>0.00%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912-4385-BE81-6DE9C438B936}"/>
            </c:ext>
          </c:extLst>
        </c:ser>
        <c:ser>
          <c:idx val="6"/>
          <c:order val="6"/>
          <c:tx>
            <c:strRef>
              <c:f>Sheet1!$I$6</c:f>
              <c:strCache>
                <c:ptCount val="1"/>
                <c:pt idx="0">
                  <c:v>Money Market</c:v>
                </c:pt>
              </c:strCache>
            </c:strRef>
          </c:tx>
          <c:spPr>
            <a:solidFill>
              <a:srgbClr val="8064A2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45322</c:v>
                </c:pt>
                <c:pt idx="1">
                  <c:v>45323</c:v>
                </c:pt>
                <c:pt idx="2">
                  <c:v>45324</c:v>
                </c:pt>
                <c:pt idx="3">
                  <c:v>45327</c:v>
                </c:pt>
                <c:pt idx="4">
                  <c:v>45328</c:v>
                </c:pt>
                <c:pt idx="5">
                  <c:v>45329</c:v>
                </c:pt>
                <c:pt idx="6">
                  <c:v>45330</c:v>
                </c:pt>
              </c:numCache>
            </c:numRef>
          </c:cat>
          <c:val>
            <c:numRef>
              <c:f>Sheet1!$I$7:$I$13</c:f>
              <c:numCache>
                <c:formatCode>0.00%</c:formatCode>
                <c:ptCount val="7"/>
                <c:pt idx="0">
                  <c:v>0.1027</c:v>
                </c:pt>
                <c:pt idx="1">
                  <c:v>0.1016</c:v>
                </c:pt>
                <c:pt idx="2">
                  <c:v>0.1013</c:v>
                </c:pt>
                <c:pt idx="3">
                  <c:v>9.9699999999999997E-2</c:v>
                </c:pt>
                <c:pt idx="4">
                  <c:v>9.8500000000000004E-2</c:v>
                </c:pt>
                <c:pt idx="5">
                  <c:v>9.8699999999999996E-2</c:v>
                </c:pt>
                <c:pt idx="6">
                  <c:v>9.3799999999999994E-2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912-4385-BE81-6DE9C438B936}"/>
            </c:ext>
          </c:extLst>
        </c:ser>
        <c:ser>
          <c:idx val="7"/>
          <c:order val="7"/>
          <c:tx>
            <c:strRef>
              <c:f>Sheet1!$J$6</c:f>
              <c:strCache>
                <c:ptCount val="1"/>
                <c:pt idx="0">
                  <c:v>Private Equities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45322</c:v>
                </c:pt>
                <c:pt idx="1">
                  <c:v>45323</c:v>
                </c:pt>
                <c:pt idx="2">
                  <c:v>45324</c:v>
                </c:pt>
                <c:pt idx="3">
                  <c:v>45327</c:v>
                </c:pt>
                <c:pt idx="4">
                  <c:v>45328</c:v>
                </c:pt>
                <c:pt idx="5">
                  <c:v>45329</c:v>
                </c:pt>
                <c:pt idx="6">
                  <c:v>45330</c:v>
                </c:pt>
              </c:numCache>
            </c:numRef>
          </c:cat>
          <c:val>
            <c:numRef>
              <c:f>Sheet1!$J$7:$J$13</c:f>
              <c:numCache>
                <c:formatCode>0.00%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912-4385-BE81-6DE9C438B936}"/>
            </c:ext>
          </c:extLst>
        </c:ser>
        <c:ser>
          <c:idx val="8"/>
          <c:order val="8"/>
          <c:tx>
            <c:strRef>
              <c:f>Sheet1!$K$6</c:f>
              <c:strCache>
                <c:ptCount val="1"/>
                <c:pt idx="0">
                  <c:v>Call Account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45322</c:v>
                </c:pt>
                <c:pt idx="1">
                  <c:v>45323</c:v>
                </c:pt>
                <c:pt idx="2">
                  <c:v>45324</c:v>
                </c:pt>
                <c:pt idx="3">
                  <c:v>45327</c:v>
                </c:pt>
                <c:pt idx="4">
                  <c:v>45328</c:v>
                </c:pt>
                <c:pt idx="5">
                  <c:v>45329</c:v>
                </c:pt>
                <c:pt idx="6">
                  <c:v>45330</c:v>
                </c:pt>
              </c:numCache>
            </c:numRef>
          </c:cat>
          <c:val>
            <c:numRef>
              <c:f>Sheet1!$K$7:$K$13</c:f>
              <c:numCache>
                <c:formatCode>0.00%</c:formatCode>
                <c:ptCount val="7"/>
                <c:pt idx="0">
                  <c:v>2.9999999999999997E-4</c:v>
                </c:pt>
                <c:pt idx="1">
                  <c:v>2.0000000000000001E-4</c:v>
                </c:pt>
                <c:pt idx="2">
                  <c:v>1E-4</c:v>
                </c:pt>
                <c:pt idx="3">
                  <c:v>1E-4</c:v>
                </c:pt>
                <c:pt idx="4">
                  <c:v>8.0000000000000004E-4</c:v>
                </c:pt>
                <c:pt idx="5">
                  <c:v>1.5E-3</c:v>
                </c:pt>
                <c:pt idx="6">
                  <c:v>3.2000000000000002E-3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912-4385-BE81-6DE9C438B9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55164064"/>
        <c:axId val="955158080"/>
      </c:barChart>
      <c:catAx>
        <c:axId val="955164064"/>
        <c:scaling>
          <c:orientation val="minMax"/>
        </c:scaling>
        <c:delete val="0"/>
        <c:axPos val="b"/>
        <c:numFmt formatCode="dd/mm/yy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C00000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955158080"/>
        <c:crosses val="autoZero"/>
        <c:auto val="0"/>
        <c:lblAlgn val="ctr"/>
        <c:lblOffset val="100"/>
        <c:noMultiLvlLbl val="1"/>
      </c:catAx>
      <c:valAx>
        <c:axId val="955158080"/>
        <c:scaling>
          <c:orientation val="minMax"/>
        </c:scaling>
        <c:delete val="0"/>
        <c:axPos val="l"/>
        <c:majorGridlines>
          <c:spPr>
            <a:ln w="222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C00000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95516406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8671213701923535"/>
          <c:y val="2.5909299997294154E-2"/>
          <c:w val="9.3585111340925564E-2"/>
          <c:h val="0.93387285506010986"/>
        </c:manualLayout>
      </c:layout>
      <c:overlay val="0"/>
      <c:spPr>
        <a:solidFill>
          <a:schemeClr val="bg1">
            <a:lumMod val="75000"/>
          </a:schemeClr>
        </a:solidFill>
        <a:ln>
          <a:noFill/>
        </a:ln>
        <a:effectLst/>
      </c:spPr>
      <c:txPr>
        <a:bodyPr/>
        <a:lstStyle/>
        <a:p>
          <a:pPr>
            <a:defRPr sz="1000" b="1" i="0" u="none" strike="noStrike" baseline="0">
              <a:solidFill>
                <a:srgbClr val="C00000"/>
              </a:solidFill>
              <a:latin typeface="Century Gothic"/>
              <a:ea typeface="Century Gothic"/>
              <a:cs typeface="Century Gothic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75000"/>
      </a:schemeClr>
    </a:solidFill>
    <a:ln w="25400">
      <a:solidFill>
        <a:srgbClr val="FF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27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935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41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70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160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32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77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47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197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05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91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51" y="17659"/>
            <a:ext cx="8104005" cy="3190361"/>
          </a:xfrm>
          <a:prstGeom prst="rect">
            <a:avLst/>
          </a:prstGeom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100-0000537637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8312000"/>
              </p:ext>
            </p:extLst>
          </p:nvPr>
        </p:nvGraphicFramePr>
        <p:xfrm>
          <a:off x="572452" y="3212976"/>
          <a:ext cx="8104004" cy="3435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672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ABF5229A116E419FEA84B04F7B2EB7" ma:contentTypeVersion="132" ma:contentTypeDescription="Create a new document." ma:contentTypeScope="" ma:versionID="ce5e70b64e6ff1900e41e65fa201eae5">
  <xsd:schema xmlns:xsd="http://www.w3.org/2001/XMLSchema" xmlns:xs="http://www.w3.org/2001/XMLSchema" xmlns:p="http://schemas.microsoft.com/office/2006/metadata/properties" xmlns:ns2="bbc8d149-8069-49d9-a291-1d9dec402c61" xmlns:ns3="6b21a6c3-83bf-44cc-90e5-1249c965a73c" targetNamespace="http://schemas.microsoft.com/office/2006/metadata/properties" ma:root="true" ma:fieldsID="a409659dc4cabd3f1a419e2435e41c17" ns2:_="" ns3:_="">
    <xsd:import namespace="bbc8d149-8069-49d9-a291-1d9dec402c61"/>
    <xsd:import namespace="6b21a6c3-83bf-44cc-90e5-1249c965a73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c8d149-8069-49d9-a291-1d9dec402c6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458a110c-9baf-4aa4-afcf-ba53f0c44229}" ma:internalName="TaxCatchAll" ma:showField="CatchAllData" ma:web="bbc8d149-8069-49d9-a291-1d9dec402c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1a6c3-83bf-44cc-90e5-1249c965a7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8fe7de1-4c77-4b28-9f24-7fca65db2a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bc8d149-8069-49d9-a291-1d9dec402c61">4PNV3W5UNN2N-508634253-215695</_dlc_DocId>
    <_dlc_DocIdUrl xmlns="bbc8d149-8069-49d9-a291-1d9dec402c61">
      <Url>https://crusaderpensions.sharepoint.com/sites/docs/_layouts/15/DocIdRedir.aspx?ID=4PNV3W5UNN2N-508634253-215695</Url>
      <Description>4PNV3W5UNN2N-508634253-215695</Description>
    </_dlc_DocIdUrl>
    <lcf76f155ced4ddcb4097134ff3c332f xmlns="6b21a6c3-83bf-44cc-90e5-1249c965a73c">
      <Terms xmlns="http://schemas.microsoft.com/office/infopath/2007/PartnerControls"/>
    </lcf76f155ced4ddcb4097134ff3c332f>
    <TaxCatchAll xmlns="bbc8d149-8069-49d9-a291-1d9dec402c61" xsi:nil="true"/>
  </documentManagement>
</p:properties>
</file>

<file path=customXml/itemProps1.xml><?xml version="1.0" encoding="utf-8"?>
<ds:datastoreItem xmlns:ds="http://schemas.openxmlformats.org/officeDocument/2006/customXml" ds:itemID="{0F117E3D-359B-4318-BBC7-76D865F5D5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c8d149-8069-49d9-a291-1d9dec402c61"/>
    <ds:schemaRef ds:uri="6b21a6c3-83bf-44cc-90e5-1249c965a7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10131E0-56BB-4474-BD00-D81DA1E6194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ABA042B-A2F7-4F1B-B3E2-72B22B531FB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1AAB1CD-A388-4954-961B-87C60A41AE5F}">
  <ds:schemaRefs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6b21a6c3-83bf-44cc-90e5-1249c965a73c"/>
    <ds:schemaRef ds:uri="bbc8d149-8069-49d9-a291-1d9dec402c61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7968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Duetime Akhidime</dc:creator>
  <cp:lastModifiedBy>Adesola Orekoya</cp:lastModifiedBy>
  <cp:revision>521</cp:revision>
  <dcterms:created xsi:type="dcterms:W3CDTF">2015-05-03T08:19:32Z</dcterms:created>
  <dcterms:modified xsi:type="dcterms:W3CDTF">2024-02-20T11:29:39Z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0x010100A8ABF5229A116E419FEA84B04F7B2EB7</vt:lpwstr>
  </property>
  <property fmtid="{D5CDD505-2E9C-101B-9397-08002B2CF9AE}" pid="3" name="Order">
    <vt:r8>15896400</vt:r8>
  </property>
  <property fmtid="{D5CDD505-2E9C-101B-9397-08002B2CF9AE}" pid="4" name="MediaServiceImageTags">
    <vt:lpwstr/>
  </property>
  <property fmtid="{D5CDD505-2E9C-101B-9397-08002B2CF9AE}" pid="5" name="_dlc_DocIdItemGuid">
    <vt:lpwstr>ed3d706c-f804-4e09-9a7e-66bd29ea3ba2</vt:lpwstr>
  </property>
</Properties>
</file>