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2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C88506-EC0E-45BC-BEE0-2C36A7BACD0C}" v="16" dt="2023-04-14T09:38:18.6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awale Ojo" userId="0e70fa67-252d-4226-836b-59bc03f62044" providerId="ADAL" clId="{BC736B7B-C781-428A-AA99-0FB52E953CAB}"/>
    <pc:docChg chg="custSel modSld">
      <pc:chgData name="Olawale Ojo" userId="0e70fa67-252d-4226-836b-59bc03f62044" providerId="ADAL" clId="{BC736B7B-C781-428A-AA99-0FB52E953CAB}" dt="2022-08-26T09:29:52.257" v="10" actId="14100"/>
      <pc:docMkLst>
        <pc:docMk/>
      </pc:docMkLst>
      <pc:sldChg chg="addSp delSp modSp mod">
        <pc:chgData name="Olawale Ojo" userId="0e70fa67-252d-4226-836b-59bc03f62044" providerId="ADAL" clId="{BC736B7B-C781-428A-AA99-0FB52E953CAB}" dt="2022-08-26T09:29:52.257" v="10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BC736B7B-C781-428A-AA99-0FB52E953CAB}" dt="2022-08-26T09:29:52.257" v="10" actId="14100"/>
          <ac:graphicFrameMkLst>
            <pc:docMk/>
            <pc:sldMk cId="2846725419" sldId="256"/>
            <ac:graphicFrameMk id="4" creationId="{39567E49-1D8B-4B08-4AC3-8379F8D2F907}"/>
          </ac:graphicFrameMkLst>
        </pc:graphicFrameChg>
        <pc:graphicFrameChg chg="del">
          <ac:chgData name="Olawale Ojo" userId="0e70fa67-252d-4226-836b-59bc03f62044" providerId="ADAL" clId="{BC736B7B-C781-428A-AA99-0FB52E953CAB}" dt="2022-08-26T09:29:40.090" v="5" actId="478"/>
          <ac:graphicFrameMkLst>
            <pc:docMk/>
            <pc:sldMk cId="2846725419" sldId="256"/>
            <ac:graphicFrameMk id="5" creationId="{F8BDC87B-CF88-FC01-4518-8B4EC4F3F69F}"/>
          </ac:graphicFrameMkLst>
        </pc:graphicFrameChg>
        <pc:picChg chg="del">
          <ac:chgData name="Olawale Ojo" userId="0e70fa67-252d-4226-836b-59bc03f62044" providerId="ADAL" clId="{BC736B7B-C781-428A-AA99-0FB52E953CAB}" dt="2022-08-26T09:29:18.728" v="0" actId="478"/>
          <ac:picMkLst>
            <pc:docMk/>
            <pc:sldMk cId="2846725419" sldId="256"/>
            <ac:picMk id="2" creationId="{1985BEA1-5C9A-B2FC-6B13-48F1872F0742}"/>
          </ac:picMkLst>
        </pc:picChg>
        <pc:picChg chg="add mod">
          <ac:chgData name="Olawale Ojo" userId="0e70fa67-252d-4226-836b-59bc03f62044" providerId="ADAL" clId="{BC736B7B-C781-428A-AA99-0FB52E953CAB}" dt="2022-08-26T09:29:33.082" v="4" actId="14100"/>
          <ac:picMkLst>
            <pc:docMk/>
            <pc:sldMk cId="2846725419" sldId="256"/>
            <ac:picMk id="3" creationId="{A46D8F97-D879-BAFA-09B3-50D80B19ED0C}"/>
          </ac:picMkLst>
        </pc:picChg>
      </pc:sldChg>
    </pc:docChg>
  </pc:docChgLst>
  <pc:docChgLst>
    <pc:chgData name="Olawale Ojo" userId="0e70fa67-252d-4226-836b-59bc03f62044" providerId="ADAL" clId="{0E32D67B-F0F7-4FCB-943C-AC69E8D8CB82}"/>
    <pc:docChg chg="custSel modSld">
      <pc:chgData name="Olawale Ojo" userId="0e70fa67-252d-4226-836b-59bc03f62044" providerId="ADAL" clId="{0E32D67B-F0F7-4FCB-943C-AC69E8D8CB82}" dt="2022-06-03T09:14:45.648" v="9" actId="14100"/>
      <pc:docMkLst>
        <pc:docMk/>
      </pc:docMkLst>
      <pc:sldChg chg="addSp delSp modSp mod">
        <pc:chgData name="Olawale Ojo" userId="0e70fa67-252d-4226-836b-59bc03f62044" providerId="ADAL" clId="{0E32D67B-F0F7-4FCB-943C-AC69E8D8CB82}" dt="2022-06-03T09:14:45.648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0E32D67B-F0F7-4FCB-943C-AC69E8D8CB82}" dt="2022-06-03T09:14:29.566" v="5" actId="478"/>
          <ac:graphicFrameMkLst>
            <pc:docMk/>
            <pc:sldMk cId="2846725419" sldId="256"/>
            <ac:graphicFrameMk id="6" creationId="{C997F19B-E8AC-689D-9E63-7229480207EF}"/>
          </ac:graphicFrameMkLst>
        </pc:graphicFrameChg>
        <pc:picChg chg="add mod">
          <ac:chgData name="Olawale Ojo" userId="0e70fa67-252d-4226-836b-59bc03f62044" providerId="ADAL" clId="{0E32D67B-F0F7-4FCB-943C-AC69E8D8CB82}" dt="2022-06-03T09:14:22.206" v="4" actId="14100"/>
          <ac:picMkLst>
            <pc:docMk/>
            <pc:sldMk cId="2846725419" sldId="256"/>
            <ac:picMk id="2" creationId="{54D70640-F52C-1B6C-0187-6397783C78A3}"/>
          </ac:picMkLst>
        </pc:picChg>
        <pc:picChg chg="del">
          <ac:chgData name="Olawale Ojo" userId="0e70fa67-252d-4226-836b-59bc03f62044" providerId="ADAL" clId="{0E32D67B-F0F7-4FCB-943C-AC69E8D8CB82}" dt="2022-06-03T09:14:08.685" v="0" actId="478"/>
          <ac:picMkLst>
            <pc:docMk/>
            <pc:sldMk cId="2846725419" sldId="256"/>
            <ac:picMk id="3" creationId="{333A5C9D-2BD8-68BE-F3BD-5C64E8436957}"/>
          </ac:picMkLst>
        </pc:picChg>
        <pc:picChg chg="add mod">
          <ac:chgData name="Olawale Ojo" userId="0e70fa67-252d-4226-836b-59bc03f62044" providerId="ADAL" clId="{0E32D67B-F0F7-4FCB-943C-AC69E8D8CB82}" dt="2022-06-03T09:14:45.648" v="9" actId="14100"/>
          <ac:picMkLst>
            <pc:docMk/>
            <pc:sldMk cId="2846725419" sldId="256"/>
            <ac:picMk id="4" creationId="{413D4911-38A8-6AE2-DF59-0FA4B1DAA8AA}"/>
          </ac:picMkLst>
        </pc:picChg>
      </pc:sldChg>
    </pc:docChg>
  </pc:docChgLst>
  <pc:docChgLst>
    <pc:chgData name="Olawale Ojo" userId="0e70fa67-252d-4226-836b-59bc03f62044" providerId="ADAL" clId="{A6E65251-25E1-4558-8CBF-36A2D89974D6}"/>
    <pc:docChg chg="custSel modSld">
      <pc:chgData name="Olawale Ojo" userId="0e70fa67-252d-4226-836b-59bc03f62044" providerId="ADAL" clId="{A6E65251-25E1-4558-8CBF-36A2D89974D6}" dt="2022-04-29T09:27:14.051" v="13" actId="255"/>
      <pc:docMkLst>
        <pc:docMk/>
      </pc:docMkLst>
      <pc:sldChg chg="addSp delSp modSp mod">
        <pc:chgData name="Olawale Ojo" userId="0e70fa67-252d-4226-836b-59bc03f62044" providerId="ADAL" clId="{A6E65251-25E1-4558-8CBF-36A2D89974D6}" dt="2022-04-29T09:27:14.051" v="13" actId="255"/>
        <pc:sldMkLst>
          <pc:docMk/>
          <pc:sldMk cId="2846725419" sldId="256"/>
        </pc:sldMkLst>
        <pc:graphicFrameChg chg="del">
          <ac:chgData name="Olawale Ojo" userId="0e70fa67-252d-4226-836b-59bc03f62044" providerId="ADAL" clId="{A6E65251-25E1-4558-8CBF-36A2D89974D6}" dt="2022-04-29T09:23:02.963" v="5" actId="478"/>
          <ac:graphicFrameMkLst>
            <pc:docMk/>
            <pc:sldMk cId="2846725419" sldId="256"/>
            <ac:graphicFrameMk id="5" creationId="{A5C2E91F-3038-412F-A3B9-BE443D5AC414}"/>
          </ac:graphicFrameMkLst>
        </pc:graphicFrameChg>
        <pc:graphicFrameChg chg="add del mod">
          <ac:chgData name="Olawale Ojo" userId="0e70fa67-252d-4226-836b-59bc03f62044" providerId="ADAL" clId="{A6E65251-25E1-4558-8CBF-36A2D89974D6}" dt="2022-04-29T09:26:37.679" v="8" actId="478"/>
          <ac:graphicFrameMkLst>
            <pc:docMk/>
            <pc:sldMk cId="2846725419" sldId="256"/>
            <ac:graphicFrameMk id="6" creationId="{DB3C7DEE-E9DC-42E3-AB2B-2195C5ADE3F4}"/>
          </ac:graphicFrameMkLst>
        </pc:graphicFrameChg>
        <pc:graphicFrameChg chg="add mod">
          <ac:chgData name="Olawale Ojo" userId="0e70fa67-252d-4226-836b-59bc03f62044" providerId="ADAL" clId="{A6E65251-25E1-4558-8CBF-36A2D89974D6}" dt="2022-04-29T09:27:14.051" v="13" actId="255"/>
          <ac:graphicFrameMkLst>
            <pc:docMk/>
            <pc:sldMk cId="2846725419" sldId="256"/>
            <ac:graphicFrameMk id="7" creationId="{A2AED8F2-E812-49EA-855C-2D085FB586AD}"/>
          </ac:graphicFrameMkLst>
        </pc:graphicFrameChg>
        <pc:picChg chg="del">
          <ac:chgData name="Olawale Ojo" userId="0e70fa67-252d-4226-836b-59bc03f62044" providerId="ADAL" clId="{A6E65251-25E1-4558-8CBF-36A2D89974D6}" dt="2022-04-29T09:22:44.556" v="0" actId="478"/>
          <ac:picMkLst>
            <pc:docMk/>
            <pc:sldMk cId="2846725419" sldId="256"/>
            <ac:picMk id="2" creationId="{7DBC50FF-12B6-446E-ABB4-723467E059B0}"/>
          </ac:picMkLst>
        </pc:picChg>
        <pc:picChg chg="add mod">
          <ac:chgData name="Olawale Ojo" userId="0e70fa67-252d-4226-836b-59bc03f62044" providerId="ADAL" clId="{A6E65251-25E1-4558-8CBF-36A2D89974D6}" dt="2022-04-29T09:22:56.449" v="4" actId="14100"/>
          <ac:picMkLst>
            <pc:docMk/>
            <pc:sldMk cId="2846725419" sldId="256"/>
            <ac:picMk id="3" creationId="{4CE65E27-B5A1-43E2-B0A5-695C4A9DA45B}"/>
          </ac:picMkLst>
        </pc:picChg>
      </pc:sldChg>
    </pc:docChg>
  </pc:docChgLst>
  <pc:docChgLst>
    <pc:chgData name="Olawale Ojo" userId="0e70fa67-252d-4226-836b-59bc03f62044" providerId="ADAL" clId="{568C5D8E-D414-4754-8F11-16980A31CFD3}"/>
    <pc:docChg chg="custSel modSld">
      <pc:chgData name="Olawale Ojo" userId="0e70fa67-252d-4226-836b-59bc03f62044" providerId="ADAL" clId="{568C5D8E-D414-4754-8F11-16980A31CFD3}" dt="2022-06-10T08:12:19.291" v="10"/>
      <pc:docMkLst>
        <pc:docMk/>
      </pc:docMkLst>
      <pc:sldChg chg="addSp delSp modSp mod">
        <pc:chgData name="Olawale Ojo" userId="0e70fa67-252d-4226-836b-59bc03f62044" providerId="ADAL" clId="{568C5D8E-D414-4754-8F11-16980A31CFD3}" dt="2022-06-10T08:12:19.291" v="10"/>
        <pc:sldMkLst>
          <pc:docMk/>
          <pc:sldMk cId="2846725419" sldId="256"/>
        </pc:sldMkLst>
        <pc:graphicFrameChg chg="add mod">
          <ac:chgData name="Olawale Ojo" userId="0e70fa67-252d-4226-836b-59bc03f62044" providerId="ADAL" clId="{568C5D8E-D414-4754-8F11-16980A31CFD3}" dt="2022-06-10T08:12:19.291" v="10"/>
          <ac:graphicFrameMkLst>
            <pc:docMk/>
            <pc:sldMk cId="2846725419" sldId="256"/>
            <ac:graphicFrameMk id="5" creationId="{2C2515FF-7DF8-10EA-EDCC-B085E7916497}"/>
          </ac:graphicFrameMkLst>
        </pc:graphicFrameChg>
        <pc:picChg chg="del">
          <ac:chgData name="Olawale Ojo" userId="0e70fa67-252d-4226-836b-59bc03f62044" providerId="ADAL" clId="{568C5D8E-D414-4754-8F11-16980A31CFD3}" dt="2022-06-10T08:11:37.746" v="0" actId="478"/>
          <ac:picMkLst>
            <pc:docMk/>
            <pc:sldMk cId="2846725419" sldId="256"/>
            <ac:picMk id="2" creationId="{54D70640-F52C-1B6C-0187-6397783C78A3}"/>
          </ac:picMkLst>
        </pc:picChg>
        <pc:picChg chg="add mod">
          <ac:chgData name="Olawale Ojo" userId="0e70fa67-252d-4226-836b-59bc03f62044" providerId="ADAL" clId="{568C5D8E-D414-4754-8F11-16980A31CFD3}" dt="2022-06-10T08:11:56.591" v="4" actId="14100"/>
          <ac:picMkLst>
            <pc:docMk/>
            <pc:sldMk cId="2846725419" sldId="256"/>
            <ac:picMk id="3" creationId="{7410658A-B57D-3306-FD6D-2BE75BA7C251}"/>
          </ac:picMkLst>
        </pc:picChg>
        <pc:picChg chg="del">
          <ac:chgData name="Olawale Ojo" userId="0e70fa67-252d-4226-836b-59bc03f62044" providerId="ADAL" clId="{568C5D8E-D414-4754-8F11-16980A31CFD3}" dt="2022-06-10T08:12:05.281" v="5" actId="478"/>
          <ac:picMkLst>
            <pc:docMk/>
            <pc:sldMk cId="2846725419" sldId="256"/>
            <ac:picMk id="4" creationId="{413D4911-38A8-6AE2-DF59-0FA4B1DAA8AA}"/>
          </ac:picMkLst>
        </pc:picChg>
      </pc:sldChg>
    </pc:docChg>
  </pc:docChgLst>
  <pc:docChgLst>
    <pc:chgData name="Omotayo Aina" userId="a89ae163-7ed9-4306-8b2d-d42d836cd11c" providerId="ADAL" clId="{81A25430-80B4-4111-9476-A89E9DF8E676}"/>
    <pc:docChg chg="custSel modSld">
      <pc:chgData name="Omotayo Aina" userId="a89ae163-7ed9-4306-8b2d-d42d836cd11c" providerId="ADAL" clId="{81A25430-80B4-4111-9476-A89E9DF8E676}" dt="2022-11-25T12:13:36.187" v="5" actId="14100"/>
      <pc:docMkLst>
        <pc:docMk/>
      </pc:docMkLst>
      <pc:sldChg chg="addSp delSp modSp mod">
        <pc:chgData name="Omotayo Aina" userId="a89ae163-7ed9-4306-8b2d-d42d836cd11c" providerId="ADAL" clId="{81A25430-80B4-4111-9476-A89E9DF8E676}" dt="2022-11-25T12:13:36.187" v="5" actId="14100"/>
        <pc:sldMkLst>
          <pc:docMk/>
          <pc:sldMk cId="2846725419" sldId="256"/>
        </pc:sldMkLst>
        <pc:picChg chg="del">
          <ac:chgData name="Omotayo Aina" userId="a89ae163-7ed9-4306-8b2d-d42d836cd11c" providerId="ADAL" clId="{81A25430-80B4-4111-9476-A89E9DF8E676}" dt="2022-11-25T12:13:30.998" v="4" actId="478"/>
          <ac:picMkLst>
            <pc:docMk/>
            <pc:sldMk cId="2846725419" sldId="256"/>
            <ac:picMk id="2" creationId="{95A05E5A-7B5C-0049-AA63-46B70B0A89A2}"/>
          </ac:picMkLst>
        </pc:picChg>
        <pc:picChg chg="add mod">
          <ac:chgData name="Omotayo Aina" userId="a89ae163-7ed9-4306-8b2d-d42d836cd11c" providerId="ADAL" clId="{81A25430-80B4-4111-9476-A89E9DF8E676}" dt="2022-11-25T12:13:36.187" v="5" actId="14100"/>
          <ac:picMkLst>
            <pc:docMk/>
            <pc:sldMk cId="2846725419" sldId="256"/>
            <ac:picMk id="3" creationId="{F7AEDA42-EAFB-B04C-11B4-D181160EF68F}"/>
          </ac:picMkLst>
        </pc:picChg>
      </pc:sldChg>
    </pc:docChg>
  </pc:docChgLst>
  <pc:docChgLst>
    <pc:chgData name="Olawale Ojo" userId="0e70fa67-252d-4226-836b-59bc03f62044" providerId="ADAL" clId="{6D00859A-AE55-4370-B91E-0B6DCEC19B91}"/>
    <pc:docChg chg="custSel modSld">
      <pc:chgData name="Olawale Ojo" userId="0e70fa67-252d-4226-836b-59bc03f62044" providerId="ADAL" clId="{6D00859A-AE55-4370-B91E-0B6DCEC19B91}" dt="2023-03-24T09:52:07.711" v="9" actId="14100"/>
      <pc:docMkLst>
        <pc:docMk/>
      </pc:docMkLst>
      <pc:sldChg chg="addSp delSp modSp mod">
        <pc:chgData name="Olawale Ojo" userId="0e70fa67-252d-4226-836b-59bc03f62044" providerId="ADAL" clId="{6D00859A-AE55-4370-B91E-0B6DCEC19B91}" dt="2023-03-24T09:52:07.711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6D00859A-AE55-4370-B91E-0B6DCEC19B91}" dt="2023-03-24T09:51:55.427" v="5" actId="478"/>
          <ac:graphicFrameMkLst>
            <pc:docMk/>
            <pc:sldMk cId="2846725419" sldId="256"/>
            <ac:graphicFrameMk id="2" creationId="{87624C3A-1432-8AB2-12B1-D9A8305A071F}"/>
          </ac:graphicFrameMkLst>
        </pc:graphicFrameChg>
        <pc:graphicFrameChg chg="add mod">
          <ac:chgData name="Olawale Ojo" userId="0e70fa67-252d-4226-836b-59bc03f62044" providerId="ADAL" clId="{6D00859A-AE55-4370-B91E-0B6DCEC19B91}" dt="2023-03-24T09:52:07.711" v="9" actId="14100"/>
          <ac:graphicFrameMkLst>
            <pc:docMk/>
            <pc:sldMk cId="2846725419" sldId="256"/>
            <ac:graphicFrameMk id="5" creationId="{8424F229-66FC-3F70-5C27-81C566F54588}"/>
          </ac:graphicFrameMkLst>
        </pc:graphicFrameChg>
        <pc:picChg chg="del">
          <ac:chgData name="Olawale Ojo" userId="0e70fa67-252d-4226-836b-59bc03f62044" providerId="ADAL" clId="{6D00859A-AE55-4370-B91E-0B6DCEC19B91}" dt="2023-03-24T09:51:33.138" v="0" actId="478"/>
          <ac:picMkLst>
            <pc:docMk/>
            <pc:sldMk cId="2846725419" sldId="256"/>
            <ac:picMk id="3" creationId="{31A68337-40BA-587D-8CDF-C16A087B2BDA}"/>
          </ac:picMkLst>
        </pc:picChg>
        <pc:picChg chg="add mod">
          <ac:chgData name="Olawale Ojo" userId="0e70fa67-252d-4226-836b-59bc03f62044" providerId="ADAL" clId="{6D00859A-AE55-4370-B91E-0B6DCEC19B91}" dt="2023-03-24T09:51:45.747" v="4" actId="14100"/>
          <ac:picMkLst>
            <pc:docMk/>
            <pc:sldMk cId="2846725419" sldId="256"/>
            <ac:picMk id="4" creationId="{4DE38A27-47F0-F952-DA1B-9D433F06F87D}"/>
          </ac:picMkLst>
        </pc:picChg>
      </pc:sldChg>
    </pc:docChg>
  </pc:docChgLst>
  <pc:docChgLst>
    <pc:chgData name="Omotayo Aina" userId="a89ae163-7ed9-4306-8b2d-d42d836cd11c" providerId="ADAL" clId="{8524AE71-CEA1-4F8F-B657-0D41642AB6A6}"/>
    <pc:docChg chg="custSel modSld">
      <pc:chgData name="Omotayo Aina" userId="a89ae163-7ed9-4306-8b2d-d42d836cd11c" providerId="ADAL" clId="{8524AE71-CEA1-4F8F-B657-0D41642AB6A6}" dt="2022-11-18T17:45:36.710" v="10" actId="478"/>
      <pc:docMkLst>
        <pc:docMk/>
      </pc:docMkLst>
      <pc:sldChg chg="addSp delSp modSp mod">
        <pc:chgData name="Omotayo Aina" userId="a89ae163-7ed9-4306-8b2d-d42d836cd11c" providerId="ADAL" clId="{8524AE71-CEA1-4F8F-B657-0D41642AB6A6}" dt="2022-11-18T17:45:36.710" v="10" actId="478"/>
        <pc:sldMkLst>
          <pc:docMk/>
          <pc:sldMk cId="2846725419" sldId="256"/>
        </pc:sldMkLst>
        <pc:graphicFrameChg chg="del">
          <ac:chgData name="Omotayo Aina" userId="a89ae163-7ed9-4306-8b2d-d42d836cd11c" providerId="ADAL" clId="{8524AE71-CEA1-4F8F-B657-0D41642AB6A6}" dt="2022-11-18T17:41:48.753" v="5" actId="478"/>
          <ac:graphicFrameMkLst>
            <pc:docMk/>
            <pc:sldMk cId="2846725419" sldId="256"/>
            <ac:graphicFrameMk id="5" creationId="{AC950897-8FA4-F956-9578-B16806508827}"/>
          </ac:graphicFrameMkLst>
        </pc:graphicFrameChg>
        <pc:picChg chg="add mod">
          <ac:chgData name="Omotayo Aina" userId="a89ae163-7ed9-4306-8b2d-d42d836cd11c" providerId="ADAL" clId="{8524AE71-CEA1-4F8F-B657-0D41642AB6A6}" dt="2022-11-18T17:45:26.117" v="9" actId="14100"/>
          <ac:picMkLst>
            <pc:docMk/>
            <pc:sldMk cId="2846725419" sldId="256"/>
            <ac:picMk id="2" creationId="{95A05E5A-7B5C-0049-AA63-46B70B0A89A2}"/>
          </ac:picMkLst>
        </pc:picChg>
        <pc:picChg chg="del">
          <ac:chgData name="Omotayo Aina" userId="a89ae163-7ed9-4306-8b2d-d42d836cd11c" providerId="ADAL" clId="{8524AE71-CEA1-4F8F-B657-0D41642AB6A6}" dt="2022-11-18T17:41:45.987" v="4" actId="478"/>
          <ac:picMkLst>
            <pc:docMk/>
            <pc:sldMk cId="2846725419" sldId="256"/>
            <ac:picMk id="4" creationId="{5B7A02CE-5509-32D9-54B8-3227536D00B0}"/>
          </ac:picMkLst>
        </pc:picChg>
        <pc:picChg chg="del">
          <ac:chgData name="Omotayo Aina" userId="a89ae163-7ed9-4306-8b2d-d42d836cd11c" providerId="ADAL" clId="{8524AE71-CEA1-4F8F-B657-0D41642AB6A6}" dt="2022-11-18T17:45:36.710" v="10" actId="478"/>
          <ac:picMkLst>
            <pc:docMk/>
            <pc:sldMk cId="2846725419" sldId="256"/>
            <ac:picMk id="7" creationId="{5A9FF7F5-3C7B-00E7-1ED8-DCEDC28BD96B}"/>
          </ac:picMkLst>
        </pc:picChg>
      </pc:sldChg>
    </pc:docChg>
  </pc:docChgLst>
  <pc:docChgLst>
    <pc:chgData name="Olawale Ojo" userId="0e70fa67-252d-4226-836b-59bc03f62044" providerId="ADAL" clId="{93FAC96F-66A4-4F66-BFC1-CC3BD29B2407}"/>
    <pc:docChg chg="custSel modSld">
      <pc:chgData name="Olawale Ojo" userId="0e70fa67-252d-4226-836b-59bc03f62044" providerId="ADAL" clId="{93FAC96F-66A4-4F66-BFC1-CC3BD29B2407}" dt="2023-03-31T17:09:11.097" v="9" actId="14100"/>
      <pc:docMkLst>
        <pc:docMk/>
      </pc:docMkLst>
      <pc:sldChg chg="addSp delSp modSp mod">
        <pc:chgData name="Olawale Ojo" userId="0e70fa67-252d-4226-836b-59bc03f62044" providerId="ADAL" clId="{93FAC96F-66A4-4F66-BFC1-CC3BD29B2407}" dt="2023-03-31T17:09:11.097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93FAC96F-66A4-4F66-BFC1-CC3BD29B2407}" dt="2023-03-31T17:09:11.097" v="9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93FAC96F-66A4-4F66-BFC1-CC3BD29B2407}" dt="2023-03-31T17:09:01.258" v="5" actId="478"/>
          <ac:graphicFrameMkLst>
            <pc:docMk/>
            <pc:sldMk cId="2846725419" sldId="256"/>
            <ac:graphicFrameMk id="5" creationId="{8424F229-66FC-3F70-5C27-81C566F54588}"/>
          </ac:graphicFrameMkLst>
        </pc:graphicFrameChg>
        <pc:picChg chg="add mod">
          <ac:chgData name="Olawale Ojo" userId="0e70fa67-252d-4226-836b-59bc03f62044" providerId="ADAL" clId="{93FAC96F-66A4-4F66-BFC1-CC3BD29B2407}" dt="2023-03-31T17:08:51.077" v="4" actId="14100"/>
          <ac:picMkLst>
            <pc:docMk/>
            <pc:sldMk cId="2846725419" sldId="256"/>
            <ac:picMk id="2" creationId="{7AC621CE-751B-989E-7240-CB46D06B3583}"/>
          </ac:picMkLst>
        </pc:picChg>
        <pc:picChg chg="del">
          <ac:chgData name="Olawale Ojo" userId="0e70fa67-252d-4226-836b-59bc03f62044" providerId="ADAL" clId="{93FAC96F-66A4-4F66-BFC1-CC3BD29B2407}" dt="2023-03-31T17:08:43.167" v="0" actId="478"/>
          <ac:picMkLst>
            <pc:docMk/>
            <pc:sldMk cId="2846725419" sldId="256"/>
            <ac:picMk id="4" creationId="{4DE38A27-47F0-F952-DA1B-9D433F06F87D}"/>
          </ac:picMkLst>
        </pc:picChg>
      </pc:sldChg>
    </pc:docChg>
  </pc:docChgLst>
  <pc:docChgLst>
    <pc:chgData name="Olawale Ojo" userId="0e70fa67-252d-4226-836b-59bc03f62044" providerId="ADAL" clId="{4EEE9C89-DAB1-47D1-931B-FD6EFD7F5A14}"/>
    <pc:docChg chg="custSel modSld">
      <pc:chgData name="Olawale Ojo" userId="0e70fa67-252d-4226-836b-59bc03f62044" providerId="ADAL" clId="{4EEE9C89-DAB1-47D1-931B-FD6EFD7F5A14}" dt="2022-05-20T08:52:48.130" v="12" actId="14100"/>
      <pc:docMkLst>
        <pc:docMk/>
      </pc:docMkLst>
      <pc:sldChg chg="addSp delSp modSp mod">
        <pc:chgData name="Olawale Ojo" userId="0e70fa67-252d-4226-836b-59bc03f62044" providerId="ADAL" clId="{4EEE9C89-DAB1-47D1-931B-FD6EFD7F5A14}" dt="2022-05-20T08:52:48.130" v="12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4EEE9C89-DAB1-47D1-931B-FD6EFD7F5A14}" dt="2022-05-20T08:52:48.130" v="12" actId="14100"/>
          <ac:graphicFrameMkLst>
            <pc:docMk/>
            <pc:sldMk cId="2846725419" sldId="256"/>
            <ac:graphicFrameMk id="5" creationId="{DEDEEAA5-60AA-3E00-9515-80F0164AB339}"/>
          </ac:graphicFrameMkLst>
        </pc:graphicFrameChg>
        <pc:graphicFrameChg chg="del">
          <ac:chgData name="Olawale Ojo" userId="0e70fa67-252d-4226-836b-59bc03f62044" providerId="ADAL" clId="{4EEE9C89-DAB1-47D1-931B-FD6EFD7F5A14}" dt="2022-05-20T08:52:27.016" v="5" actId="478"/>
          <ac:graphicFrameMkLst>
            <pc:docMk/>
            <pc:sldMk cId="2846725419" sldId="256"/>
            <ac:graphicFrameMk id="6" creationId="{6EDA927B-8C70-4B05-A42B-93D62ED1D60C}"/>
          </ac:graphicFrameMkLst>
        </pc:graphicFrameChg>
        <pc:picChg chg="add mod">
          <ac:chgData name="Olawale Ojo" userId="0e70fa67-252d-4226-836b-59bc03f62044" providerId="ADAL" clId="{4EEE9C89-DAB1-47D1-931B-FD6EFD7F5A14}" dt="2022-05-20T08:52:19.430" v="4" actId="14100"/>
          <ac:picMkLst>
            <pc:docMk/>
            <pc:sldMk cId="2846725419" sldId="256"/>
            <ac:picMk id="2" creationId="{2BFA7A70-4402-F8AD-1D38-96B47193C00E}"/>
          </ac:picMkLst>
        </pc:picChg>
        <pc:picChg chg="del">
          <ac:chgData name="Olawale Ojo" userId="0e70fa67-252d-4226-836b-59bc03f62044" providerId="ADAL" clId="{4EEE9C89-DAB1-47D1-931B-FD6EFD7F5A14}" dt="2022-05-20T08:52:08.246" v="0" actId="478"/>
          <ac:picMkLst>
            <pc:docMk/>
            <pc:sldMk cId="2846725419" sldId="256"/>
            <ac:picMk id="3" creationId="{4428322B-B296-4A6A-957E-AA60461F5BDE}"/>
          </ac:picMkLst>
        </pc:picChg>
      </pc:sldChg>
    </pc:docChg>
  </pc:docChgLst>
  <pc:docChgLst>
    <pc:chgData name="Olawale Ojo" userId="0e70fa67-252d-4226-836b-59bc03f62044" providerId="ADAL" clId="{6435B602-5594-45B9-B398-B0D4DC4B713E}"/>
    <pc:docChg chg="undo custSel modSld">
      <pc:chgData name="Olawale Ojo" userId="0e70fa67-252d-4226-836b-59bc03f62044" providerId="ADAL" clId="{6435B602-5594-45B9-B398-B0D4DC4B713E}" dt="2022-05-13T10:08:04.874" v="12" actId="1076"/>
      <pc:docMkLst>
        <pc:docMk/>
      </pc:docMkLst>
      <pc:sldChg chg="addSp delSp modSp mod">
        <pc:chgData name="Olawale Ojo" userId="0e70fa67-252d-4226-836b-59bc03f62044" providerId="ADAL" clId="{6435B602-5594-45B9-B398-B0D4DC4B713E}" dt="2022-05-13T10:08:04.874" v="12" actId="1076"/>
        <pc:sldMkLst>
          <pc:docMk/>
          <pc:sldMk cId="2846725419" sldId="256"/>
        </pc:sldMkLst>
        <pc:graphicFrameChg chg="del">
          <ac:chgData name="Olawale Ojo" userId="0e70fa67-252d-4226-836b-59bc03f62044" providerId="ADAL" clId="{6435B602-5594-45B9-B398-B0D4DC4B713E}" dt="2022-05-13T10:07:39.005" v="6" actId="478"/>
          <ac:graphicFrameMkLst>
            <pc:docMk/>
            <pc:sldMk cId="2846725419" sldId="256"/>
            <ac:graphicFrameMk id="5" creationId="{D5DB4466-8A55-46FD-A9D0-A70B0278186A}"/>
          </ac:graphicFrameMkLst>
        </pc:graphicFrameChg>
        <pc:graphicFrameChg chg="add mod">
          <ac:chgData name="Olawale Ojo" userId="0e70fa67-252d-4226-836b-59bc03f62044" providerId="ADAL" clId="{6435B602-5594-45B9-B398-B0D4DC4B713E}" dt="2022-05-13T10:07:53.444" v="11" actId="14100"/>
          <ac:graphicFrameMkLst>
            <pc:docMk/>
            <pc:sldMk cId="2846725419" sldId="256"/>
            <ac:graphicFrameMk id="6" creationId="{6EDA927B-8C70-4B05-A42B-93D62ED1D60C}"/>
          </ac:graphicFrameMkLst>
        </pc:graphicFrameChg>
        <pc:picChg chg="del">
          <ac:chgData name="Olawale Ojo" userId="0e70fa67-252d-4226-836b-59bc03f62044" providerId="ADAL" clId="{6435B602-5594-45B9-B398-B0D4DC4B713E}" dt="2022-05-13T09:51:37.845" v="0" actId="478"/>
          <ac:picMkLst>
            <pc:docMk/>
            <pc:sldMk cId="2846725419" sldId="256"/>
            <ac:picMk id="2" creationId="{A7D3662C-BC4A-4F0A-A680-13929D9BD987}"/>
          </ac:picMkLst>
        </pc:picChg>
        <pc:picChg chg="add del mod">
          <ac:chgData name="Olawale Ojo" userId="0e70fa67-252d-4226-836b-59bc03f62044" providerId="ADAL" clId="{6435B602-5594-45B9-B398-B0D4DC4B713E}" dt="2022-05-13T10:08:04.874" v="12" actId="1076"/>
          <ac:picMkLst>
            <pc:docMk/>
            <pc:sldMk cId="2846725419" sldId="256"/>
            <ac:picMk id="3" creationId="{4428322B-B296-4A6A-957E-AA60461F5BDE}"/>
          </ac:picMkLst>
        </pc:picChg>
      </pc:sldChg>
    </pc:docChg>
  </pc:docChgLst>
  <pc:docChgLst>
    <pc:chgData name="Olawale Ojo" userId="0e70fa67-252d-4226-836b-59bc03f62044" providerId="ADAL" clId="{7F9029C1-5EEC-40DB-AE2D-9423A6B6AC51}"/>
    <pc:docChg chg="custSel modSld">
      <pc:chgData name="Olawale Ojo" userId="0e70fa67-252d-4226-836b-59bc03f62044" providerId="ADAL" clId="{7F9029C1-5EEC-40DB-AE2D-9423A6B6AC51}" dt="2022-07-15T09:14:02.199" v="16"/>
      <pc:docMkLst>
        <pc:docMk/>
      </pc:docMkLst>
      <pc:sldChg chg="addSp delSp modSp mod">
        <pc:chgData name="Olawale Ojo" userId="0e70fa67-252d-4226-836b-59bc03f62044" providerId="ADAL" clId="{7F9029C1-5EEC-40DB-AE2D-9423A6B6AC51}" dt="2022-07-15T09:14:02.199" v="16"/>
        <pc:sldMkLst>
          <pc:docMk/>
          <pc:sldMk cId="2846725419" sldId="256"/>
        </pc:sldMkLst>
        <pc:graphicFrameChg chg="add mod">
          <ac:chgData name="Olawale Ojo" userId="0e70fa67-252d-4226-836b-59bc03f62044" providerId="ADAL" clId="{7F9029C1-5EEC-40DB-AE2D-9423A6B6AC51}" dt="2022-07-15T09:14:02.199" v="16"/>
          <ac:graphicFrameMkLst>
            <pc:docMk/>
            <pc:sldMk cId="2846725419" sldId="256"/>
            <ac:graphicFrameMk id="5" creationId="{68810CD1-8425-A447-3402-961AD752FC2B}"/>
          </ac:graphicFrameMkLst>
        </pc:graphicFrameChg>
        <pc:picChg chg="del">
          <ac:chgData name="Olawale Ojo" userId="0e70fa67-252d-4226-836b-59bc03f62044" providerId="ADAL" clId="{7F9029C1-5EEC-40DB-AE2D-9423A6B6AC51}" dt="2022-07-15T09:08:05.345" v="0" actId="478"/>
          <ac:picMkLst>
            <pc:docMk/>
            <pc:sldMk cId="2846725419" sldId="256"/>
            <ac:picMk id="2" creationId="{A29B140B-CF9E-A5FB-A4D7-77A355B1318D}"/>
          </ac:picMkLst>
        </pc:picChg>
        <pc:picChg chg="del mod">
          <ac:chgData name="Olawale Ojo" userId="0e70fa67-252d-4226-836b-59bc03f62044" providerId="ADAL" clId="{7F9029C1-5EEC-40DB-AE2D-9423A6B6AC51}" dt="2022-07-15T09:13:26.164" v="6" actId="478"/>
          <ac:picMkLst>
            <pc:docMk/>
            <pc:sldMk cId="2846725419" sldId="256"/>
            <ac:picMk id="3" creationId="{1AE85151-5861-6C98-10EA-8936F53717D0}"/>
          </ac:picMkLst>
        </pc:picChg>
        <pc:picChg chg="add mod">
          <ac:chgData name="Olawale Ojo" userId="0e70fa67-252d-4226-836b-59bc03f62044" providerId="ADAL" clId="{7F9029C1-5EEC-40DB-AE2D-9423A6B6AC51}" dt="2022-07-15T09:08:18.963" v="4" actId="14100"/>
          <ac:picMkLst>
            <pc:docMk/>
            <pc:sldMk cId="2846725419" sldId="256"/>
            <ac:picMk id="4" creationId="{8A0FED80-DE7A-64B3-1EAE-4FA91198D99E}"/>
          </ac:picMkLst>
        </pc:picChg>
      </pc:sldChg>
    </pc:docChg>
  </pc:docChgLst>
  <pc:docChgLst>
    <pc:chgData name="Olawale Ojo" userId="0e70fa67-252d-4226-836b-59bc03f62044" providerId="ADAL" clId="{5E07E043-4919-4D81-8033-28D071418E92}"/>
    <pc:docChg chg="custSel modSld">
      <pc:chgData name="Olawale Ojo" userId="0e70fa67-252d-4226-836b-59bc03f62044" providerId="ADAL" clId="{5E07E043-4919-4D81-8033-28D071418E92}" dt="2022-04-22T08:32:01.063" v="11" actId="255"/>
      <pc:docMkLst>
        <pc:docMk/>
      </pc:docMkLst>
      <pc:sldChg chg="addSp delSp modSp mod">
        <pc:chgData name="Olawale Ojo" userId="0e70fa67-252d-4226-836b-59bc03f62044" providerId="ADAL" clId="{5E07E043-4919-4D81-8033-28D071418E92}" dt="2022-04-22T08:32:01.063" v="11" actId="255"/>
        <pc:sldMkLst>
          <pc:docMk/>
          <pc:sldMk cId="2846725419" sldId="256"/>
        </pc:sldMkLst>
        <pc:graphicFrameChg chg="add mod">
          <ac:chgData name="Olawale Ojo" userId="0e70fa67-252d-4226-836b-59bc03f62044" providerId="ADAL" clId="{5E07E043-4919-4D81-8033-28D071418E92}" dt="2022-04-22T08:32:01.063" v="11" actId="255"/>
          <ac:graphicFrameMkLst>
            <pc:docMk/>
            <pc:sldMk cId="2846725419" sldId="256"/>
            <ac:graphicFrameMk id="5" creationId="{A5C2E91F-3038-412F-A3B9-BE443D5AC414}"/>
          </ac:graphicFrameMkLst>
        </pc:graphicFrameChg>
        <pc:graphicFrameChg chg="del">
          <ac:chgData name="Olawale Ojo" userId="0e70fa67-252d-4226-836b-59bc03f62044" providerId="ADAL" clId="{5E07E043-4919-4D81-8033-28D071418E92}" dt="2022-04-22T08:31:37.863" v="5" actId="478"/>
          <ac:graphicFrameMkLst>
            <pc:docMk/>
            <pc:sldMk cId="2846725419" sldId="256"/>
            <ac:graphicFrameMk id="6" creationId="{00000000-0000-0000-0000-000000000000}"/>
          </ac:graphicFrameMkLst>
        </pc:graphicFrameChg>
        <pc:picChg chg="add mod">
          <ac:chgData name="Olawale Ojo" userId="0e70fa67-252d-4226-836b-59bc03f62044" providerId="ADAL" clId="{5E07E043-4919-4D81-8033-28D071418E92}" dt="2022-04-22T08:31:24.229" v="4" actId="14100"/>
          <ac:picMkLst>
            <pc:docMk/>
            <pc:sldMk cId="2846725419" sldId="256"/>
            <ac:picMk id="2" creationId="{7DBC50FF-12B6-446E-ABB4-723467E059B0}"/>
          </ac:picMkLst>
        </pc:picChg>
        <pc:picChg chg="del">
          <ac:chgData name="Olawale Ojo" userId="0e70fa67-252d-4226-836b-59bc03f62044" providerId="ADAL" clId="{5E07E043-4919-4D81-8033-28D071418E92}" dt="2022-04-22T08:31:13.338" v="0" actId="478"/>
          <ac:picMkLst>
            <pc:docMk/>
            <pc:sldMk cId="2846725419" sldId="256"/>
            <ac:picMk id="3" creationId="{00000000-0000-0000-0000-000000000000}"/>
          </ac:picMkLst>
        </pc:picChg>
      </pc:sldChg>
    </pc:docChg>
  </pc:docChgLst>
  <pc:docChgLst>
    <pc:chgData name="Olawale Ojo" userId="0e70fa67-252d-4226-836b-59bc03f62044" providerId="ADAL" clId="{F8CA2337-D648-45B6-8D7A-9C4F73EC295F}"/>
    <pc:docChg chg="custSel modSld">
      <pc:chgData name="Olawale Ojo" userId="0e70fa67-252d-4226-836b-59bc03f62044" providerId="ADAL" clId="{F8CA2337-D648-45B6-8D7A-9C4F73EC295F}" dt="2022-10-28T09:59:14.737" v="11" actId="14100"/>
      <pc:docMkLst>
        <pc:docMk/>
      </pc:docMkLst>
      <pc:sldChg chg="addSp delSp modSp mod">
        <pc:chgData name="Olawale Ojo" userId="0e70fa67-252d-4226-836b-59bc03f62044" providerId="ADAL" clId="{F8CA2337-D648-45B6-8D7A-9C4F73EC295F}" dt="2022-10-28T09:59:14.737" v="11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F8CA2337-D648-45B6-8D7A-9C4F73EC295F}" dt="2022-10-28T09:59:14.737" v="11" actId="14100"/>
          <ac:graphicFrameMkLst>
            <pc:docMk/>
            <pc:sldMk cId="2846725419" sldId="256"/>
            <ac:graphicFrameMk id="3" creationId="{91C202CC-81EA-FF26-38EE-61E01EC2433C}"/>
          </ac:graphicFrameMkLst>
        </pc:graphicFrameChg>
        <pc:graphicFrameChg chg="del">
          <ac:chgData name="Olawale Ojo" userId="0e70fa67-252d-4226-836b-59bc03f62044" providerId="ADAL" clId="{F8CA2337-D648-45B6-8D7A-9C4F73EC295F}" dt="2022-10-28T09:58:58.059" v="5" actId="478"/>
          <ac:graphicFrameMkLst>
            <pc:docMk/>
            <pc:sldMk cId="2846725419" sldId="256"/>
            <ac:graphicFrameMk id="5" creationId="{37F20B95-33F7-D51D-D71C-21663C971B38}"/>
          </ac:graphicFrameMkLst>
        </pc:graphicFrameChg>
        <pc:picChg chg="add mod">
          <ac:chgData name="Olawale Ojo" userId="0e70fa67-252d-4226-836b-59bc03f62044" providerId="ADAL" clId="{F8CA2337-D648-45B6-8D7A-9C4F73EC295F}" dt="2022-10-28T09:58:45.339" v="4" actId="14100"/>
          <ac:picMkLst>
            <pc:docMk/>
            <pc:sldMk cId="2846725419" sldId="256"/>
            <ac:picMk id="2" creationId="{23E23885-76F1-8EC4-04EC-232A4886773A}"/>
          </ac:picMkLst>
        </pc:picChg>
        <pc:picChg chg="del">
          <ac:chgData name="Olawale Ojo" userId="0e70fa67-252d-4226-836b-59bc03f62044" providerId="ADAL" clId="{F8CA2337-D648-45B6-8D7A-9C4F73EC295F}" dt="2022-10-28T09:58:33.120" v="0" actId="478"/>
          <ac:picMkLst>
            <pc:docMk/>
            <pc:sldMk cId="2846725419" sldId="256"/>
            <ac:picMk id="4" creationId="{E32EBF38-2396-2309-83C2-FB505F53ACD1}"/>
          </ac:picMkLst>
        </pc:picChg>
      </pc:sldChg>
    </pc:docChg>
  </pc:docChgLst>
  <pc:docChgLst>
    <pc:chgData name="Olawale Ojo" userId="0e70fa67-252d-4226-836b-59bc03f62044" providerId="ADAL" clId="{BA2BF7B7-23A3-4A42-978F-47C15FE121C0}"/>
    <pc:docChg chg="custSel modSld">
      <pc:chgData name="Olawale Ojo" userId="0e70fa67-252d-4226-836b-59bc03f62044" providerId="ADAL" clId="{BA2BF7B7-23A3-4A42-978F-47C15FE121C0}" dt="2023-02-24T13:12:26.123" v="7" actId="14100"/>
      <pc:docMkLst>
        <pc:docMk/>
      </pc:docMkLst>
      <pc:sldChg chg="addSp delSp modSp mod">
        <pc:chgData name="Olawale Ojo" userId="0e70fa67-252d-4226-836b-59bc03f62044" providerId="ADAL" clId="{BA2BF7B7-23A3-4A42-978F-47C15FE121C0}" dt="2023-02-24T13:12:26.123" v="7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BA2BF7B7-23A3-4A42-978F-47C15FE121C0}" dt="2023-02-24T13:11:48.397" v="0" actId="478"/>
          <ac:graphicFrameMkLst>
            <pc:docMk/>
            <pc:sldMk cId="2846725419" sldId="256"/>
            <ac:graphicFrameMk id="3" creationId="{81BCD2E4-538C-18C2-6CF5-B76BDB1DF9B8}"/>
          </ac:graphicFrameMkLst>
        </pc:graphicFrameChg>
        <pc:graphicFrameChg chg="add mod">
          <ac:chgData name="Olawale Ojo" userId="0e70fa67-252d-4226-836b-59bc03f62044" providerId="ADAL" clId="{BA2BF7B7-23A3-4A42-978F-47C15FE121C0}" dt="2023-02-24T13:11:58.236" v="3" actId="14100"/>
          <ac:graphicFrameMkLst>
            <pc:docMk/>
            <pc:sldMk cId="2846725419" sldId="256"/>
            <ac:graphicFrameMk id="4" creationId="{8D03731A-9737-DB36-6E3E-7830B0D411CA}"/>
          </ac:graphicFrameMkLst>
        </pc:graphicFrameChg>
        <pc:picChg chg="del">
          <ac:chgData name="Olawale Ojo" userId="0e70fa67-252d-4226-836b-59bc03f62044" providerId="ADAL" clId="{BA2BF7B7-23A3-4A42-978F-47C15FE121C0}" dt="2023-02-24T13:12:15.342" v="4" actId="478"/>
          <ac:picMkLst>
            <pc:docMk/>
            <pc:sldMk cId="2846725419" sldId="256"/>
            <ac:picMk id="2" creationId="{0F66260B-0C85-E3CB-8328-5B6ABF632819}"/>
          </ac:picMkLst>
        </pc:picChg>
        <pc:picChg chg="add mod">
          <ac:chgData name="Olawale Ojo" userId="0e70fa67-252d-4226-836b-59bc03f62044" providerId="ADAL" clId="{BA2BF7B7-23A3-4A42-978F-47C15FE121C0}" dt="2023-02-24T13:12:26.123" v="7" actId="14100"/>
          <ac:picMkLst>
            <pc:docMk/>
            <pc:sldMk cId="2846725419" sldId="256"/>
            <ac:picMk id="5" creationId="{4B087272-24EB-B207-DBED-BF46898BA4A0}"/>
          </ac:picMkLst>
        </pc:picChg>
      </pc:sldChg>
    </pc:docChg>
  </pc:docChgLst>
  <pc:docChgLst>
    <pc:chgData name="Olawale Ojo" userId="0e70fa67-252d-4226-836b-59bc03f62044" providerId="ADAL" clId="{360E94C6-3793-4D32-8ED8-4A763AB4CFA8}"/>
    <pc:docChg chg="custSel modSld">
      <pc:chgData name="Olawale Ojo" userId="0e70fa67-252d-4226-836b-59bc03f62044" providerId="ADAL" clId="{360E94C6-3793-4D32-8ED8-4A763AB4CFA8}" dt="2022-09-23T11:07:52.230" v="22" actId="14100"/>
      <pc:docMkLst>
        <pc:docMk/>
      </pc:docMkLst>
      <pc:sldChg chg="addSp delSp modSp mod">
        <pc:chgData name="Olawale Ojo" userId="0e70fa67-252d-4226-836b-59bc03f62044" providerId="ADAL" clId="{360E94C6-3793-4D32-8ED8-4A763AB4CFA8}" dt="2022-09-23T11:07:52.230" v="22" actId="14100"/>
        <pc:sldMkLst>
          <pc:docMk/>
          <pc:sldMk cId="2846725419" sldId="256"/>
        </pc:sldMkLst>
        <pc:graphicFrameChg chg="add del mod">
          <ac:chgData name="Olawale Ojo" userId="0e70fa67-252d-4226-836b-59bc03f62044" providerId="ADAL" clId="{360E94C6-3793-4D32-8ED8-4A763AB4CFA8}" dt="2022-09-23T11:06:51.743" v="5" actId="478"/>
          <ac:graphicFrameMkLst>
            <pc:docMk/>
            <pc:sldMk cId="2846725419" sldId="256"/>
            <ac:graphicFrameMk id="2" creationId="{959FF7C3-5832-338A-0DE3-CC01D1A2E3F3}"/>
          </ac:graphicFrameMkLst>
        </pc:graphicFrameChg>
        <pc:graphicFrameChg chg="add del mod">
          <ac:chgData name="Olawale Ojo" userId="0e70fa67-252d-4226-836b-59bc03f62044" providerId="ADAL" clId="{360E94C6-3793-4D32-8ED8-4A763AB4CFA8}" dt="2022-09-23T11:07:05.769" v="7"/>
          <ac:graphicFrameMkLst>
            <pc:docMk/>
            <pc:sldMk cId="2846725419" sldId="256"/>
            <ac:graphicFrameMk id="5" creationId="{622D8289-6D0C-D780-BF7E-218688DED673}"/>
          </ac:graphicFrameMkLst>
        </pc:graphicFrameChg>
        <pc:graphicFrameChg chg="del">
          <ac:chgData name="Olawale Ojo" userId="0e70fa67-252d-4226-836b-59bc03f62044" providerId="ADAL" clId="{360E94C6-3793-4D32-8ED8-4A763AB4CFA8}" dt="2022-09-23T11:07:36.182" v="15" actId="478"/>
          <ac:graphicFrameMkLst>
            <pc:docMk/>
            <pc:sldMk cId="2846725419" sldId="256"/>
            <ac:graphicFrameMk id="7" creationId="{00000000-0000-0000-0000-000000000000}"/>
          </ac:graphicFrameMkLst>
        </pc:graphicFrameChg>
        <pc:graphicFrameChg chg="add del mod">
          <ac:chgData name="Olawale Ojo" userId="0e70fa67-252d-4226-836b-59bc03f62044" providerId="ADAL" clId="{360E94C6-3793-4D32-8ED8-4A763AB4CFA8}" dt="2022-09-23T11:07:21.350" v="13" actId="478"/>
          <ac:graphicFrameMkLst>
            <pc:docMk/>
            <pc:sldMk cId="2846725419" sldId="256"/>
            <ac:graphicFrameMk id="8" creationId="{E5A4DB7D-5037-E32C-C67F-55FF600D1D45}"/>
          </ac:graphicFrameMkLst>
        </pc:graphicFrameChg>
        <pc:graphicFrameChg chg="add mod">
          <ac:chgData name="Olawale Ojo" userId="0e70fa67-252d-4226-836b-59bc03f62044" providerId="ADAL" clId="{360E94C6-3793-4D32-8ED8-4A763AB4CFA8}" dt="2022-09-23T11:07:52.230" v="22" actId="14100"/>
          <ac:graphicFrameMkLst>
            <pc:docMk/>
            <pc:sldMk cId="2846725419" sldId="256"/>
            <ac:graphicFrameMk id="11" creationId="{D02B676D-2DF3-BDCE-841D-F67A6968A279}"/>
          </ac:graphicFrameMkLst>
        </pc:graphicFrameChg>
        <pc:picChg chg="add del mod">
          <ac:chgData name="Olawale Ojo" userId="0e70fa67-252d-4226-836b-59bc03f62044" providerId="ADAL" clId="{360E94C6-3793-4D32-8ED8-4A763AB4CFA8}" dt="2022-09-23T11:06:51.743" v="5" actId="478"/>
          <ac:picMkLst>
            <pc:docMk/>
            <pc:sldMk cId="2846725419" sldId="256"/>
            <ac:picMk id="3" creationId="{8955F3FE-A68B-E668-EA9E-2AA4EB4F4E21}"/>
          </ac:picMkLst>
        </pc:picChg>
        <pc:picChg chg="del">
          <ac:chgData name="Olawale Ojo" userId="0e70fa67-252d-4226-836b-59bc03f62044" providerId="ADAL" clId="{360E94C6-3793-4D32-8ED8-4A763AB4CFA8}" dt="2022-09-23T11:06:40.229" v="0" actId="478"/>
          <ac:picMkLst>
            <pc:docMk/>
            <pc:sldMk cId="2846725419" sldId="256"/>
            <ac:picMk id="4" creationId="{00000000-0000-0000-0000-000000000000}"/>
          </ac:picMkLst>
        </pc:picChg>
        <pc:picChg chg="add del mod">
          <ac:chgData name="Olawale Ojo" userId="0e70fa67-252d-4226-836b-59bc03f62044" providerId="ADAL" clId="{360E94C6-3793-4D32-8ED8-4A763AB4CFA8}" dt="2022-09-23T11:07:05.769" v="7"/>
          <ac:picMkLst>
            <pc:docMk/>
            <pc:sldMk cId="2846725419" sldId="256"/>
            <ac:picMk id="6" creationId="{8955F3FE-A68B-E668-EA9E-2AA4EB4F4E21}"/>
          </ac:picMkLst>
        </pc:picChg>
        <pc:picChg chg="add mod">
          <ac:chgData name="Olawale Ojo" userId="0e70fa67-252d-4226-836b-59bc03f62044" providerId="ADAL" clId="{360E94C6-3793-4D32-8ED8-4A763AB4CFA8}" dt="2022-09-23T11:07:10.281" v="10" actId="1076"/>
          <ac:picMkLst>
            <pc:docMk/>
            <pc:sldMk cId="2846725419" sldId="256"/>
            <ac:picMk id="9" creationId="{8955F3FE-A68B-E668-EA9E-2AA4EB4F4E21}"/>
          </ac:picMkLst>
        </pc:picChg>
        <pc:picChg chg="add mod">
          <ac:chgData name="Olawale Ojo" userId="0e70fa67-252d-4226-836b-59bc03f62044" providerId="ADAL" clId="{360E94C6-3793-4D32-8ED8-4A763AB4CFA8}" dt="2022-09-23T11:07:25.023" v="14" actId="14100"/>
          <ac:picMkLst>
            <pc:docMk/>
            <pc:sldMk cId="2846725419" sldId="256"/>
            <ac:picMk id="10" creationId="{1C08B6A7-3B4C-22D9-8644-8AEE4A026913}"/>
          </ac:picMkLst>
        </pc:picChg>
      </pc:sldChg>
    </pc:docChg>
  </pc:docChgLst>
  <pc:docChgLst>
    <pc:chgData name="Olawale Ojo" userId="0e70fa67-252d-4226-836b-59bc03f62044" providerId="ADAL" clId="{1BF260C2-09A8-4CD5-8A76-298F9739C66F}"/>
    <pc:docChg chg="custSel modSld">
      <pc:chgData name="Olawale Ojo" userId="0e70fa67-252d-4226-836b-59bc03f62044" providerId="ADAL" clId="{1BF260C2-09A8-4CD5-8A76-298F9739C66F}" dt="2022-12-02T09:43:51.978" v="10" actId="14100"/>
      <pc:docMkLst>
        <pc:docMk/>
      </pc:docMkLst>
      <pc:sldChg chg="addSp delSp modSp mod">
        <pc:chgData name="Olawale Ojo" userId="0e70fa67-252d-4226-836b-59bc03f62044" providerId="ADAL" clId="{1BF260C2-09A8-4CD5-8A76-298F9739C66F}" dt="2022-12-02T09:43:51.978" v="10" actId="14100"/>
        <pc:sldMkLst>
          <pc:docMk/>
          <pc:sldMk cId="2846725419" sldId="256"/>
        </pc:sldMkLst>
        <pc:picChg chg="add mod">
          <ac:chgData name="Olawale Ojo" userId="0e70fa67-252d-4226-836b-59bc03f62044" providerId="ADAL" clId="{1BF260C2-09A8-4CD5-8A76-298F9739C66F}" dt="2022-12-02T09:43:51.978" v="10" actId="14100"/>
          <ac:picMkLst>
            <pc:docMk/>
            <pc:sldMk cId="2846725419" sldId="256"/>
            <ac:picMk id="2" creationId="{64992ABE-4F34-D713-2B9A-C0D57EE6EED0}"/>
          </ac:picMkLst>
        </pc:picChg>
        <pc:picChg chg="del">
          <ac:chgData name="Olawale Ojo" userId="0e70fa67-252d-4226-836b-59bc03f62044" providerId="ADAL" clId="{1BF260C2-09A8-4CD5-8A76-298F9739C66F}" dt="2022-12-02T09:42:36.672" v="0" actId="478"/>
          <ac:picMkLst>
            <pc:docMk/>
            <pc:sldMk cId="2846725419" sldId="256"/>
            <ac:picMk id="3" creationId="{F7AEDA42-EAFB-B04C-11B4-D181160EF68F}"/>
          </ac:picMkLst>
        </pc:picChg>
        <pc:picChg chg="add mod">
          <ac:chgData name="Olawale Ojo" userId="0e70fa67-252d-4226-836b-59bc03f62044" providerId="ADAL" clId="{1BF260C2-09A8-4CD5-8A76-298F9739C66F}" dt="2022-12-02T09:43:48.723" v="9" actId="14100"/>
          <ac:picMkLst>
            <pc:docMk/>
            <pc:sldMk cId="2846725419" sldId="256"/>
            <ac:picMk id="4" creationId="{3FC161C8-9B71-6CAD-00A9-8F766921ED16}"/>
          </ac:picMkLst>
        </pc:picChg>
      </pc:sldChg>
    </pc:docChg>
  </pc:docChgLst>
  <pc:docChgLst>
    <pc:chgData name="Olawale Ojo" userId="0e70fa67-252d-4226-836b-59bc03f62044" providerId="ADAL" clId="{7D232113-BFFF-4987-8F36-67871F39A1F4}"/>
    <pc:docChg chg="custSel modSld">
      <pc:chgData name="Olawale Ojo" userId="0e70fa67-252d-4226-836b-59bc03f62044" providerId="ADAL" clId="{7D232113-BFFF-4987-8F36-67871F39A1F4}" dt="2022-09-30T08:32:16.541" v="10" actId="14100"/>
      <pc:docMkLst>
        <pc:docMk/>
      </pc:docMkLst>
      <pc:sldChg chg="addSp delSp modSp mod">
        <pc:chgData name="Olawale Ojo" userId="0e70fa67-252d-4226-836b-59bc03f62044" providerId="ADAL" clId="{7D232113-BFFF-4987-8F36-67871F39A1F4}" dt="2022-09-30T08:32:16.541" v="10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7D232113-BFFF-4987-8F36-67871F39A1F4}" dt="2022-09-30T08:32:16.541" v="10" actId="14100"/>
          <ac:graphicFrameMkLst>
            <pc:docMk/>
            <pc:sldMk cId="2846725419" sldId="256"/>
            <ac:graphicFrameMk id="3" creationId="{480B9F66-A465-A2FE-5353-FDD1B760DDBC}"/>
          </ac:graphicFrameMkLst>
        </pc:graphicFrameChg>
        <pc:graphicFrameChg chg="del">
          <ac:chgData name="Olawale Ojo" userId="0e70fa67-252d-4226-836b-59bc03f62044" providerId="ADAL" clId="{7D232113-BFFF-4987-8F36-67871F39A1F4}" dt="2022-09-30T08:32:06.040" v="5" actId="478"/>
          <ac:graphicFrameMkLst>
            <pc:docMk/>
            <pc:sldMk cId="2846725419" sldId="256"/>
            <ac:graphicFrameMk id="11" creationId="{D02B676D-2DF3-BDCE-841D-F67A6968A279}"/>
          </ac:graphicFrameMkLst>
        </pc:graphicFrameChg>
        <pc:picChg chg="add mod">
          <ac:chgData name="Olawale Ojo" userId="0e70fa67-252d-4226-836b-59bc03f62044" providerId="ADAL" clId="{7D232113-BFFF-4987-8F36-67871F39A1F4}" dt="2022-09-30T08:31:57.277" v="4" actId="14100"/>
          <ac:picMkLst>
            <pc:docMk/>
            <pc:sldMk cId="2846725419" sldId="256"/>
            <ac:picMk id="2" creationId="{81A0BF17-0603-DAB5-535C-CA1230CB2416}"/>
          </ac:picMkLst>
        </pc:picChg>
        <pc:picChg chg="del">
          <ac:chgData name="Olawale Ojo" userId="0e70fa67-252d-4226-836b-59bc03f62044" providerId="ADAL" clId="{7D232113-BFFF-4987-8F36-67871F39A1F4}" dt="2022-09-30T08:31:44.530" v="0" actId="478"/>
          <ac:picMkLst>
            <pc:docMk/>
            <pc:sldMk cId="2846725419" sldId="256"/>
            <ac:picMk id="10" creationId="{1C08B6A7-3B4C-22D9-8644-8AEE4A026913}"/>
          </ac:picMkLst>
        </pc:picChg>
      </pc:sldChg>
    </pc:docChg>
  </pc:docChgLst>
  <pc:docChgLst>
    <pc:chgData name="Olawale Ojo" userId="0e70fa67-252d-4226-836b-59bc03f62044" providerId="ADAL" clId="{F816297A-A967-4877-BCEA-FE44291B5804}"/>
    <pc:docChg chg="custSel modSld">
      <pc:chgData name="Olawale Ojo" userId="0e70fa67-252d-4226-836b-59bc03f62044" providerId="ADAL" clId="{F816297A-A967-4877-BCEA-FE44291B5804}" dt="2022-08-11T16:56:09.107" v="14" actId="1076"/>
      <pc:docMkLst>
        <pc:docMk/>
      </pc:docMkLst>
      <pc:sldChg chg="addSp delSp modSp mod">
        <pc:chgData name="Olawale Ojo" userId="0e70fa67-252d-4226-836b-59bc03f62044" providerId="ADAL" clId="{F816297A-A967-4877-BCEA-FE44291B5804}" dt="2022-08-11T16:56:09.107" v="14" actId="1076"/>
        <pc:sldMkLst>
          <pc:docMk/>
          <pc:sldMk cId="2846725419" sldId="256"/>
        </pc:sldMkLst>
        <pc:graphicFrameChg chg="add mod">
          <ac:chgData name="Olawale Ojo" userId="0e70fa67-252d-4226-836b-59bc03f62044" providerId="ADAL" clId="{F816297A-A967-4877-BCEA-FE44291B5804}" dt="2022-08-11T16:56:09.107" v="14" actId="1076"/>
          <ac:graphicFrameMkLst>
            <pc:docMk/>
            <pc:sldMk cId="2846725419" sldId="256"/>
            <ac:graphicFrameMk id="4" creationId="{B19B5FC8-B8A4-2B38-351A-72763E5A6D9E}"/>
          </ac:graphicFrameMkLst>
        </pc:graphicFrameChg>
        <pc:graphicFrameChg chg="del">
          <ac:chgData name="Olawale Ojo" userId="0e70fa67-252d-4226-836b-59bc03f62044" providerId="ADAL" clId="{F816297A-A967-4877-BCEA-FE44291B5804}" dt="2022-08-11T16:54:22.008" v="0" actId="478"/>
          <ac:graphicFrameMkLst>
            <pc:docMk/>
            <pc:sldMk cId="2846725419" sldId="256"/>
            <ac:graphicFrameMk id="6" creationId="{045A0ED5-D8BF-B299-799A-8DD000910B40}"/>
          </ac:graphicFrameMkLst>
        </pc:graphicFrameChg>
        <pc:picChg chg="del">
          <ac:chgData name="Olawale Ojo" userId="0e70fa67-252d-4226-836b-59bc03f62044" providerId="ADAL" clId="{F816297A-A967-4877-BCEA-FE44291B5804}" dt="2022-08-11T16:54:33.678" v="5" actId="478"/>
          <ac:picMkLst>
            <pc:docMk/>
            <pc:sldMk cId="2846725419" sldId="256"/>
            <ac:picMk id="2" creationId="{D8B01CF1-2082-1E13-6E09-15A8EDFF659A}"/>
          </ac:picMkLst>
        </pc:picChg>
        <pc:picChg chg="add mod">
          <ac:chgData name="Olawale Ojo" userId="0e70fa67-252d-4226-836b-59bc03f62044" providerId="ADAL" clId="{F816297A-A967-4877-BCEA-FE44291B5804}" dt="2022-08-11T16:55:41.315" v="10" actId="14100"/>
          <ac:picMkLst>
            <pc:docMk/>
            <pc:sldMk cId="2846725419" sldId="256"/>
            <ac:picMk id="3" creationId="{B1F62E23-EC77-7D9E-95F0-8A67598015DA}"/>
          </ac:picMkLst>
        </pc:picChg>
      </pc:sldChg>
    </pc:docChg>
  </pc:docChgLst>
  <pc:docChgLst>
    <pc:chgData name="Olawale Ojo" userId="0e70fa67-252d-4226-836b-59bc03f62044" providerId="ADAL" clId="{090454C3-B703-4D53-8F11-1F70D50615CF}"/>
    <pc:docChg chg="custSel modSld">
      <pc:chgData name="Olawale Ojo" userId="0e70fa67-252d-4226-836b-59bc03f62044" providerId="ADAL" clId="{090454C3-B703-4D53-8F11-1F70D50615CF}" dt="2022-06-24T09:20:40.239" v="16" actId="14100"/>
      <pc:docMkLst>
        <pc:docMk/>
      </pc:docMkLst>
      <pc:sldChg chg="addSp delSp modSp mod">
        <pc:chgData name="Olawale Ojo" userId="0e70fa67-252d-4226-836b-59bc03f62044" providerId="ADAL" clId="{090454C3-B703-4D53-8F11-1F70D50615CF}" dt="2022-06-24T09:20:40.239" v="16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090454C3-B703-4D53-8F11-1F70D50615CF}" dt="2022-06-24T08:45:28.199" v="9" actId="14100"/>
          <ac:graphicFrameMkLst>
            <pc:docMk/>
            <pc:sldMk cId="2846725419" sldId="256"/>
            <ac:graphicFrameMk id="5" creationId="{F48A5355-971C-77C2-19A0-3A4CBCC3D384}"/>
          </ac:graphicFrameMkLst>
        </pc:graphicFrameChg>
        <pc:graphicFrameChg chg="del">
          <ac:chgData name="Olawale Ojo" userId="0e70fa67-252d-4226-836b-59bc03f62044" providerId="ADAL" clId="{090454C3-B703-4D53-8F11-1F70D50615CF}" dt="2022-06-24T08:45:18.187" v="5" actId="478"/>
          <ac:graphicFrameMkLst>
            <pc:docMk/>
            <pc:sldMk cId="2846725419" sldId="256"/>
            <ac:graphicFrameMk id="6" creationId="{C3018FFA-2A47-702A-E12D-3676EBD683BF}"/>
          </ac:graphicFrameMkLst>
        </pc:graphicFrameChg>
        <pc:picChg chg="add mod">
          <ac:chgData name="Olawale Ojo" userId="0e70fa67-252d-4226-836b-59bc03f62044" providerId="ADAL" clId="{090454C3-B703-4D53-8F11-1F70D50615CF}" dt="2022-06-24T09:20:40.239" v="16" actId="14100"/>
          <ac:picMkLst>
            <pc:docMk/>
            <pc:sldMk cId="2846725419" sldId="256"/>
            <ac:picMk id="2" creationId="{76657302-C2E0-C5FD-8F0A-325CCE8CD838}"/>
          </ac:picMkLst>
        </pc:picChg>
        <pc:picChg chg="del">
          <ac:chgData name="Olawale Ojo" userId="0e70fa67-252d-4226-836b-59bc03f62044" providerId="ADAL" clId="{090454C3-B703-4D53-8F11-1F70D50615CF}" dt="2022-06-24T08:44:47.591" v="0" actId="478"/>
          <ac:picMkLst>
            <pc:docMk/>
            <pc:sldMk cId="2846725419" sldId="256"/>
            <ac:picMk id="2" creationId="{CFF33507-E205-D773-60E2-E8969E8A8BE2}"/>
          </ac:picMkLst>
        </pc:picChg>
        <pc:picChg chg="add del mod">
          <ac:chgData name="Olawale Ojo" userId="0e70fa67-252d-4226-836b-59bc03f62044" providerId="ADAL" clId="{090454C3-B703-4D53-8F11-1F70D50615CF}" dt="2022-06-24T09:20:14.871" v="10" actId="478"/>
          <ac:picMkLst>
            <pc:docMk/>
            <pc:sldMk cId="2846725419" sldId="256"/>
            <ac:picMk id="3" creationId="{9C8F817B-06AF-3425-2696-C9E2AB815B88}"/>
          </ac:picMkLst>
        </pc:picChg>
      </pc:sldChg>
    </pc:docChg>
  </pc:docChgLst>
  <pc:docChgLst>
    <pc:chgData name="Olawale Ojo" userId="0e70fa67-252d-4226-836b-59bc03f62044" providerId="ADAL" clId="{276CE017-F23D-42CA-A8E9-BBB17A3F9F08}"/>
    <pc:docChg chg="custSel modSld">
      <pc:chgData name="Olawale Ojo" userId="0e70fa67-252d-4226-836b-59bc03f62044" providerId="ADAL" clId="{276CE017-F23D-42CA-A8E9-BBB17A3F9F08}" dt="2022-07-29T09:33:43.406" v="18" actId="14100"/>
      <pc:docMkLst>
        <pc:docMk/>
      </pc:docMkLst>
      <pc:sldChg chg="addSp delSp modSp mod">
        <pc:chgData name="Olawale Ojo" userId="0e70fa67-252d-4226-836b-59bc03f62044" providerId="ADAL" clId="{276CE017-F23D-42CA-A8E9-BBB17A3F9F08}" dt="2022-07-29T09:33:43.406" v="18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276CE017-F23D-42CA-A8E9-BBB17A3F9F08}" dt="2022-07-29T09:33:26.714" v="17"/>
          <ac:graphicFrameMkLst>
            <pc:docMk/>
            <pc:sldMk cId="2846725419" sldId="256"/>
            <ac:graphicFrameMk id="5" creationId="{8E9F3174-B3B5-E770-2BEB-B6508F927B94}"/>
          </ac:graphicFrameMkLst>
        </pc:graphicFrameChg>
        <pc:graphicFrameChg chg="del">
          <ac:chgData name="Olawale Ojo" userId="0e70fa67-252d-4226-836b-59bc03f62044" providerId="ADAL" clId="{276CE017-F23D-42CA-A8E9-BBB17A3F9F08}" dt="2022-07-29T09:32:40.192" v="5" actId="478"/>
          <ac:graphicFrameMkLst>
            <pc:docMk/>
            <pc:sldMk cId="2846725419" sldId="256"/>
            <ac:graphicFrameMk id="6" creationId="{9094DAA1-8613-950D-FAD9-B40BFE9F0D78}"/>
          </ac:graphicFrameMkLst>
        </pc:graphicFrameChg>
        <pc:picChg chg="del mod">
          <ac:chgData name="Olawale Ojo" userId="0e70fa67-252d-4226-836b-59bc03f62044" providerId="ADAL" clId="{276CE017-F23D-42CA-A8E9-BBB17A3F9F08}" dt="2022-07-29T09:32:20.262" v="1" actId="478"/>
          <ac:picMkLst>
            <pc:docMk/>
            <pc:sldMk cId="2846725419" sldId="256"/>
            <ac:picMk id="2" creationId="{B515EE31-0D71-0BA8-1CCF-E27AB0B7FB73}"/>
          </ac:picMkLst>
        </pc:picChg>
        <pc:picChg chg="add mod">
          <ac:chgData name="Olawale Ojo" userId="0e70fa67-252d-4226-836b-59bc03f62044" providerId="ADAL" clId="{276CE017-F23D-42CA-A8E9-BBB17A3F9F08}" dt="2022-07-29T09:33:43.406" v="18" actId="14100"/>
          <ac:picMkLst>
            <pc:docMk/>
            <pc:sldMk cId="2846725419" sldId="256"/>
            <ac:picMk id="3" creationId="{49214E26-09CE-BEFC-2BBC-C056A901D13D}"/>
          </ac:picMkLst>
        </pc:picChg>
      </pc:sldChg>
    </pc:docChg>
  </pc:docChgLst>
  <pc:docChgLst>
    <pc:chgData name="Olawale Ojo" userId="0e70fa67-252d-4226-836b-59bc03f62044" providerId="ADAL" clId="{0EC5067A-9FC5-4AB1-8CE0-D965CBD8EF01}"/>
    <pc:docChg chg="custSel modSld">
      <pc:chgData name="Olawale Ojo" userId="0e70fa67-252d-4226-836b-59bc03f62044" providerId="ADAL" clId="{0EC5067A-9FC5-4AB1-8CE0-D965CBD8EF01}" dt="2023-03-03T11:09:18.691" v="7" actId="14100"/>
      <pc:docMkLst>
        <pc:docMk/>
      </pc:docMkLst>
      <pc:sldChg chg="addSp delSp modSp mod">
        <pc:chgData name="Olawale Ojo" userId="0e70fa67-252d-4226-836b-59bc03f62044" providerId="ADAL" clId="{0EC5067A-9FC5-4AB1-8CE0-D965CBD8EF01}" dt="2023-03-03T11:09:18.691" v="7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0EC5067A-9FC5-4AB1-8CE0-D965CBD8EF01}" dt="2023-03-03T11:08:57.836" v="3" actId="14100"/>
          <ac:graphicFrameMkLst>
            <pc:docMk/>
            <pc:sldMk cId="2846725419" sldId="256"/>
            <ac:graphicFrameMk id="2" creationId="{263520F8-7B09-2F2F-B229-D0D499BA4D4B}"/>
          </ac:graphicFrameMkLst>
        </pc:graphicFrameChg>
        <pc:graphicFrameChg chg="del">
          <ac:chgData name="Olawale Ojo" userId="0e70fa67-252d-4226-836b-59bc03f62044" providerId="ADAL" clId="{0EC5067A-9FC5-4AB1-8CE0-D965CBD8EF01}" dt="2023-03-03T11:08:50.344" v="0" actId="478"/>
          <ac:graphicFrameMkLst>
            <pc:docMk/>
            <pc:sldMk cId="2846725419" sldId="256"/>
            <ac:graphicFrameMk id="4" creationId="{8D03731A-9737-DB36-6E3E-7830B0D411CA}"/>
          </ac:graphicFrameMkLst>
        </pc:graphicFrameChg>
        <pc:picChg chg="add mod">
          <ac:chgData name="Olawale Ojo" userId="0e70fa67-252d-4226-836b-59bc03f62044" providerId="ADAL" clId="{0EC5067A-9FC5-4AB1-8CE0-D965CBD8EF01}" dt="2023-03-03T11:09:18.691" v="7" actId="14100"/>
          <ac:picMkLst>
            <pc:docMk/>
            <pc:sldMk cId="2846725419" sldId="256"/>
            <ac:picMk id="3" creationId="{1EAE328C-02AD-D193-4A97-4856A48A0B97}"/>
          </ac:picMkLst>
        </pc:picChg>
        <pc:picChg chg="del">
          <ac:chgData name="Olawale Ojo" userId="0e70fa67-252d-4226-836b-59bc03f62044" providerId="ADAL" clId="{0EC5067A-9FC5-4AB1-8CE0-D965CBD8EF01}" dt="2023-03-03T11:09:10.862" v="4" actId="478"/>
          <ac:picMkLst>
            <pc:docMk/>
            <pc:sldMk cId="2846725419" sldId="256"/>
            <ac:picMk id="5" creationId="{4B087272-24EB-B207-DBED-BF46898BA4A0}"/>
          </ac:picMkLst>
        </pc:picChg>
      </pc:sldChg>
    </pc:docChg>
  </pc:docChgLst>
  <pc:docChgLst>
    <pc:chgData name="Olawale Ojo" userId="0e70fa67-252d-4226-836b-59bc03f62044" providerId="ADAL" clId="{275A703D-2A0B-456C-90C7-72BEB37F11D1}"/>
    <pc:docChg chg="custSel modSld">
      <pc:chgData name="Olawale Ojo" userId="0e70fa67-252d-4226-836b-59bc03f62044" providerId="ADAL" clId="{275A703D-2A0B-456C-90C7-72BEB37F11D1}" dt="2022-10-28T08:39:52.833" v="10" actId="14100"/>
      <pc:docMkLst>
        <pc:docMk/>
      </pc:docMkLst>
      <pc:sldChg chg="addSp delSp modSp mod">
        <pc:chgData name="Olawale Ojo" userId="0e70fa67-252d-4226-836b-59bc03f62044" providerId="ADAL" clId="{275A703D-2A0B-456C-90C7-72BEB37F11D1}" dt="2022-10-28T08:39:52.833" v="10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275A703D-2A0B-456C-90C7-72BEB37F11D1}" dt="2022-10-28T08:39:38.959" v="5" actId="478"/>
          <ac:graphicFrameMkLst>
            <pc:docMk/>
            <pc:sldMk cId="2846725419" sldId="256"/>
            <ac:graphicFrameMk id="3" creationId="{84D84349-2D84-B97F-A4A8-974AE47FE0C8}"/>
          </ac:graphicFrameMkLst>
        </pc:graphicFrameChg>
        <pc:graphicFrameChg chg="add mod">
          <ac:chgData name="Olawale Ojo" userId="0e70fa67-252d-4226-836b-59bc03f62044" providerId="ADAL" clId="{275A703D-2A0B-456C-90C7-72BEB37F11D1}" dt="2022-10-28T08:39:52.833" v="10" actId="14100"/>
          <ac:graphicFrameMkLst>
            <pc:docMk/>
            <pc:sldMk cId="2846725419" sldId="256"/>
            <ac:graphicFrameMk id="5" creationId="{37F20B95-33F7-D51D-D71C-21663C971B38}"/>
          </ac:graphicFrameMkLst>
        </pc:graphicFrameChg>
        <pc:picChg chg="del">
          <ac:chgData name="Olawale Ojo" userId="0e70fa67-252d-4226-836b-59bc03f62044" providerId="ADAL" clId="{275A703D-2A0B-456C-90C7-72BEB37F11D1}" dt="2022-10-28T08:39:13.876" v="0" actId="478"/>
          <ac:picMkLst>
            <pc:docMk/>
            <pc:sldMk cId="2846725419" sldId="256"/>
            <ac:picMk id="2" creationId="{F7C3F1B9-72A8-0CF5-E80B-3E3BF7495346}"/>
          </ac:picMkLst>
        </pc:picChg>
        <pc:picChg chg="add mod">
          <ac:chgData name="Olawale Ojo" userId="0e70fa67-252d-4226-836b-59bc03f62044" providerId="ADAL" clId="{275A703D-2A0B-456C-90C7-72BEB37F11D1}" dt="2022-10-28T08:39:27.487" v="4" actId="14100"/>
          <ac:picMkLst>
            <pc:docMk/>
            <pc:sldMk cId="2846725419" sldId="256"/>
            <ac:picMk id="4" creationId="{E32EBF38-2396-2309-83C2-FB505F53ACD1}"/>
          </ac:picMkLst>
        </pc:picChg>
      </pc:sldChg>
    </pc:docChg>
  </pc:docChgLst>
  <pc:docChgLst>
    <pc:chgData name="Olawale Ojo" userId="0e70fa67-252d-4226-836b-59bc03f62044" providerId="ADAL" clId="{2052B726-9E67-43E7-90F4-0867CB9C0E1D}"/>
    <pc:docChg chg="custSel modSld">
      <pc:chgData name="Olawale Ojo" userId="0e70fa67-252d-4226-836b-59bc03f62044" providerId="ADAL" clId="{2052B726-9E67-43E7-90F4-0867CB9C0E1D}" dt="2022-12-09T09:04:26.234" v="14" actId="14100"/>
      <pc:docMkLst>
        <pc:docMk/>
      </pc:docMkLst>
      <pc:sldChg chg="addSp delSp modSp mod">
        <pc:chgData name="Olawale Ojo" userId="0e70fa67-252d-4226-836b-59bc03f62044" providerId="ADAL" clId="{2052B726-9E67-43E7-90F4-0867CB9C0E1D}" dt="2022-12-09T09:04:26.234" v="14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2052B726-9E67-43E7-90F4-0867CB9C0E1D}" dt="2022-12-09T09:04:26.234" v="14" actId="14100"/>
          <ac:graphicFrameMkLst>
            <pc:docMk/>
            <pc:sldMk cId="2846725419" sldId="256"/>
            <ac:graphicFrameMk id="6" creationId="{4B8DE0C5-39B4-9096-B8E5-0FAD2088FD8A}"/>
          </ac:graphicFrameMkLst>
        </pc:graphicFrameChg>
        <pc:picChg chg="del">
          <ac:chgData name="Olawale Ojo" userId="0e70fa67-252d-4226-836b-59bc03f62044" providerId="ADAL" clId="{2052B726-9E67-43E7-90F4-0867CB9C0E1D}" dt="2022-12-09T09:04:18.669" v="11" actId="478"/>
          <ac:picMkLst>
            <pc:docMk/>
            <pc:sldMk cId="2846725419" sldId="256"/>
            <ac:picMk id="2" creationId="{64992ABE-4F34-D713-2B9A-C0D57EE6EED0}"/>
          </ac:picMkLst>
        </pc:picChg>
        <pc:picChg chg="add del mod">
          <ac:chgData name="Olawale Ojo" userId="0e70fa67-252d-4226-836b-59bc03f62044" providerId="ADAL" clId="{2052B726-9E67-43E7-90F4-0867CB9C0E1D}" dt="2022-12-09T09:03:55.542" v="5" actId="478"/>
          <ac:picMkLst>
            <pc:docMk/>
            <pc:sldMk cId="2846725419" sldId="256"/>
            <ac:picMk id="3" creationId="{280DB378-47DC-9074-BED4-BFC923253D76}"/>
          </ac:picMkLst>
        </pc:picChg>
        <pc:picChg chg="del">
          <ac:chgData name="Olawale Ojo" userId="0e70fa67-252d-4226-836b-59bc03f62044" providerId="ADAL" clId="{2052B726-9E67-43E7-90F4-0867CB9C0E1D}" dt="2022-12-09T08:59:35.439" v="0" actId="478"/>
          <ac:picMkLst>
            <pc:docMk/>
            <pc:sldMk cId="2846725419" sldId="256"/>
            <ac:picMk id="4" creationId="{3FC161C8-9B71-6CAD-00A9-8F766921ED16}"/>
          </ac:picMkLst>
        </pc:picChg>
        <pc:picChg chg="add mod">
          <ac:chgData name="Olawale Ojo" userId="0e70fa67-252d-4226-836b-59bc03f62044" providerId="ADAL" clId="{2052B726-9E67-43E7-90F4-0867CB9C0E1D}" dt="2022-12-09T09:04:08.338" v="10" actId="14100"/>
          <ac:picMkLst>
            <pc:docMk/>
            <pc:sldMk cId="2846725419" sldId="256"/>
            <ac:picMk id="5" creationId="{82AD53B1-209F-6A2D-2E53-E8C752E663C8}"/>
          </ac:picMkLst>
        </pc:picChg>
      </pc:sldChg>
    </pc:docChg>
  </pc:docChgLst>
  <pc:docChgLst>
    <pc:chgData name="Olawale Ojo" userId="0e70fa67-252d-4226-836b-59bc03f62044" providerId="ADAL" clId="{74A4B5F4-E95F-4108-A0F2-B27EBC4A35E4}"/>
    <pc:docChg chg="custSel modSld">
      <pc:chgData name="Olawale Ojo" userId="0e70fa67-252d-4226-836b-59bc03f62044" providerId="ADAL" clId="{74A4B5F4-E95F-4108-A0F2-B27EBC4A35E4}" dt="2022-10-14T09:06:00.902" v="11" actId="14100"/>
      <pc:docMkLst>
        <pc:docMk/>
      </pc:docMkLst>
      <pc:sldChg chg="addSp delSp modSp mod">
        <pc:chgData name="Olawale Ojo" userId="0e70fa67-252d-4226-836b-59bc03f62044" providerId="ADAL" clId="{74A4B5F4-E95F-4108-A0F2-B27EBC4A35E4}" dt="2022-10-14T09:06:00.902" v="11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74A4B5F4-E95F-4108-A0F2-B27EBC4A35E4}" dt="2022-10-14T09:05:35.522" v="5" actId="478"/>
          <ac:graphicFrameMkLst>
            <pc:docMk/>
            <pc:sldMk cId="2846725419" sldId="256"/>
            <ac:graphicFrameMk id="3" creationId="{480B9F66-A465-A2FE-5353-FDD1B760DDBC}"/>
          </ac:graphicFrameMkLst>
        </pc:graphicFrameChg>
        <pc:graphicFrameChg chg="add mod">
          <ac:chgData name="Olawale Ojo" userId="0e70fa67-252d-4226-836b-59bc03f62044" providerId="ADAL" clId="{74A4B5F4-E95F-4108-A0F2-B27EBC4A35E4}" dt="2022-10-14T09:05:57.936" v="10" actId="14100"/>
          <ac:graphicFrameMkLst>
            <pc:docMk/>
            <pc:sldMk cId="2846725419" sldId="256"/>
            <ac:graphicFrameMk id="5" creationId="{330C659B-DEFA-1A6D-C8DD-D4383CE29A0F}"/>
          </ac:graphicFrameMkLst>
        </pc:graphicFrameChg>
        <pc:picChg chg="del">
          <ac:chgData name="Olawale Ojo" userId="0e70fa67-252d-4226-836b-59bc03f62044" providerId="ADAL" clId="{74A4B5F4-E95F-4108-A0F2-B27EBC4A35E4}" dt="2022-10-14T09:05:12.196" v="0" actId="478"/>
          <ac:picMkLst>
            <pc:docMk/>
            <pc:sldMk cId="2846725419" sldId="256"/>
            <ac:picMk id="2" creationId="{81A0BF17-0603-DAB5-535C-CA1230CB2416}"/>
          </ac:picMkLst>
        </pc:picChg>
        <pc:picChg chg="add mod">
          <ac:chgData name="Olawale Ojo" userId="0e70fa67-252d-4226-836b-59bc03f62044" providerId="ADAL" clId="{74A4B5F4-E95F-4108-A0F2-B27EBC4A35E4}" dt="2022-10-14T09:06:00.902" v="11" actId="14100"/>
          <ac:picMkLst>
            <pc:docMk/>
            <pc:sldMk cId="2846725419" sldId="256"/>
            <ac:picMk id="4" creationId="{3BE93054-82C6-AB96-7CE4-A6BFF3951869}"/>
          </ac:picMkLst>
        </pc:picChg>
        <pc:picChg chg="del">
          <ac:chgData name="Olawale Ojo" userId="0e70fa67-252d-4226-836b-59bc03f62044" providerId="ADAL" clId="{74A4B5F4-E95F-4108-A0F2-B27EBC4A35E4}" dt="2022-10-14T09:05:14.653" v="1" actId="478"/>
          <ac:picMkLst>
            <pc:docMk/>
            <pc:sldMk cId="2846725419" sldId="256"/>
            <ac:picMk id="9" creationId="{8955F3FE-A68B-E668-EA9E-2AA4EB4F4E21}"/>
          </ac:picMkLst>
        </pc:picChg>
      </pc:sldChg>
    </pc:docChg>
  </pc:docChgLst>
  <pc:docChgLst>
    <pc:chgData name="Olawale Ojo" userId="0e70fa67-252d-4226-836b-59bc03f62044" providerId="ADAL" clId="{205E0CA8-F090-4C0D-8295-32D45BE81DEA}"/>
    <pc:docChg chg="custSel modSld">
      <pc:chgData name="Olawale Ojo" userId="0e70fa67-252d-4226-836b-59bc03f62044" providerId="ADAL" clId="{205E0CA8-F090-4C0D-8295-32D45BE81DEA}" dt="2022-05-06T08:05:34.653" v="13" actId="255"/>
      <pc:docMkLst>
        <pc:docMk/>
      </pc:docMkLst>
      <pc:sldChg chg="addSp delSp modSp mod">
        <pc:chgData name="Olawale Ojo" userId="0e70fa67-252d-4226-836b-59bc03f62044" providerId="ADAL" clId="{205E0CA8-F090-4C0D-8295-32D45BE81DEA}" dt="2022-05-06T08:05:34.653" v="13" actId="255"/>
        <pc:sldMkLst>
          <pc:docMk/>
          <pc:sldMk cId="2846725419" sldId="256"/>
        </pc:sldMkLst>
        <pc:graphicFrameChg chg="add mod">
          <ac:chgData name="Olawale Ojo" userId="0e70fa67-252d-4226-836b-59bc03f62044" providerId="ADAL" clId="{205E0CA8-F090-4C0D-8295-32D45BE81DEA}" dt="2022-05-06T08:05:34.653" v="13" actId="255"/>
          <ac:graphicFrameMkLst>
            <pc:docMk/>
            <pc:sldMk cId="2846725419" sldId="256"/>
            <ac:graphicFrameMk id="5" creationId="{D5DB4466-8A55-46FD-A9D0-A70B0278186A}"/>
          </ac:graphicFrameMkLst>
        </pc:graphicFrameChg>
        <pc:graphicFrameChg chg="del">
          <ac:chgData name="Olawale Ojo" userId="0e70fa67-252d-4226-836b-59bc03f62044" providerId="ADAL" clId="{205E0CA8-F090-4C0D-8295-32D45BE81DEA}" dt="2022-05-06T08:04:34.847" v="4" actId="478"/>
          <ac:graphicFrameMkLst>
            <pc:docMk/>
            <pc:sldMk cId="2846725419" sldId="256"/>
            <ac:graphicFrameMk id="7" creationId="{A2AED8F2-E812-49EA-855C-2D085FB586AD}"/>
          </ac:graphicFrameMkLst>
        </pc:graphicFrameChg>
        <pc:picChg chg="add mod">
          <ac:chgData name="Olawale Ojo" userId="0e70fa67-252d-4226-836b-59bc03f62044" providerId="ADAL" clId="{205E0CA8-F090-4C0D-8295-32D45BE81DEA}" dt="2022-05-06T08:04:22.274" v="3" actId="14100"/>
          <ac:picMkLst>
            <pc:docMk/>
            <pc:sldMk cId="2846725419" sldId="256"/>
            <ac:picMk id="2" creationId="{A7D3662C-BC4A-4F0A-A680-13929D9BD987}"/>
          </ac:picMkLst>
        </pc:picChg>
        <pc:picChg chg="del">
          <ac:chgData name="Olawale Ojo" userId="0e70fa67-252d-4226-836b-59bc03f62044" providerId="ADAL" clId="{205E0CA8-F090-4C0D-8295-32D45BE81DEA}" dt="2022-05-06T08:04:14.634" v="0" actId="478"/>
          <ac:picMkLst>
            <pc:docMk/>
            <pc:sldMk cId="2846725419" sldId="256"/>
            <ac:picMk id="3" creationId="{4CE65E27-B5A1-43E2-B0A5-695C4A9DA45B}"/>
          </ac:picMkLst>
        </pc:picChg>
      </pc:sldChg>
    </pc:docChg>
  </pc:docChgLst>
  <pc:docChgLst>
    <pc:chgData name="Olawale Ojo" userId="0e70fa67-252d-4226-836b-59bc03f62044" providerId="ADAL" clId="{04D53DA0-925A-4A6B-821C-12F858FDA7F7}"/>
    <pc:docChg chg="custSel modSld">
      <pc:chgData name="Olawale Ojo" userId="0e70fa67-252d-4226-836b-59bc03f62044" providerId="ADAL" clId="{04D53DA0-925A-4A6B-821C-12F858FDA7F7}" dt="2022-06-17T10:00:29.227" v="9" actId="14100"/>
      <pc:docMkLst>
        <pc:docMk/>
      </pc:docMkLst>
      <pc:sldChg chg="addSp delSp modSp mod">
        <pc:chgData name="Olawale Ojo" userId="0e70fa67-252d-4226-836b-59bc03f62044" providerId="ADAL" clId="{04D53DA0-925A-4A6B-821C-12F858FDA7F7}" dt="2022-06-17T10:00:29.227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04D53DA0-925A-4A6B-821C-12F858FDA7F7}" dt="2022-06-17T10:00:21.692" v="5" actId="478"/>
          <ac:graphicFrameMkLst>
            <pc:docMk/>
            <pc:sldMk cId="2846725419" sldId="256"/>
            <ac:graphicFrameMk id="5" creationId="{2C2515FF-7DF8-10EA-EDCC-B085E7916497}"/>
          </ac:graphicFrameMkLst>
        </pc:graphicFrameChg>
        <pc:graphicFrameChg chg="add mod">
          <ac:chgData name="Olawale Ojo" userId="0e70fa67-252d-4226-836b-59bc03f62044" providerId="ADAL" clId="{04D53DA0-925A-4A6B-821C-12F858FDA7F7}" dt="2022-06-17T10:00:29.227" v="9" actId="14100"/>
          <ac:graphicFrameMkLst>
            <pc:docMk/>
            <pc:sldMk cId="2846725419" sldId="256"/>
            <ac:graphicFrameMk id="6" creationId="{C3018FFA-2A47-702A-E12D-3676EBD683BF}"/>
          </ac:graphicFrameMkLst>
        </pc:graphicFrameChg>
        <pc:picChg chg="add mod">
          <ac:chgData name="Olawale Ojo" userId="0e70fa67-252d-4226-836b-59bc03f62044" providerId="ADAL" clId="{04D53DA0-925A-4A6B-821C-12F858FDA7F7}" dt="2022-06-17T10:00:13.675" v="4" actId="14100"/>
          <ac:picMkLst>
            <pc:docMk/>
            <pc:sldMk cId="2846725419" sldId="256"/>
            <ac:picMk id="2" creationId="{CFF33507-E205-D773-60E2-E8969E8A8BE2}"/>
          </ac:picMkLst>
        </pc:picChg>
        <pc:picChg chg="del">
          <ac:chgData name="Olawale Ojo" userId="0e70fa67-252d-4226-836b-59bc03f62044" providerId="ADAL" clId="{04D53DA0-925A-4A6B-821C-12F858FDA7F7}" dt="2022-06-17T10:00:04.074" v="0" actId="478"/>
          <ac:picMkLst>
            <pc:docMk/>
            <pc:sldMk cId="2846725419" sldId="256"/>
            <ac:picMk id="3" creationId="{7410658A-B57D-3306-FD6D-2BE75BA7C251}"/>
          </ac:picMkLst>
        </pc:picChg>
      </pc:sldChg>
    </pc:docChg>
  </pc:docChgLst>
  <pc:docChgLst>
    <pc:chgData name="Olawale Ojo" userId="0e70fa67-252d-4226-836b-59bc03f62044" providerId="ADAL" clId="{A6F3B57B-3476-4E88-A83C-1C2B73EC30F6}"/>
    <pc:docChg chg="custSel modSld">
      <pc:chgData name="Olawale Ojo" userId="0e70fa67-252d-4226-836b-59bc03f62044" providerId="ADAL" clId="{A6F3B57B-3476-4E88-A83C-1C2B73EC30F6}" dt="2023-01-13T09:54:31.165" v="10" actId="14100"/>
      <pc:docMkLst>
        <pc:docMk/>
      </pc:docMkLst>
      <pc:sldChg chg="addSp delSp modSp mod">
        <pc:chgData name="Olawale Ojo" userId="0e70fa67-252d-4226-836b-59bc03f62044" providerId="ADAL" clId="{A6F3B57B-3476-4E88-A83C-1C2B73EC30F6}" dt="2023-01-13T09:54:31.165" v="10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A6F3B57B-3476-4E88-A83C-1C2B73EC30F6}" dt="2023-01-13T09:54:31.165" v="10" actId="14100"/>
          <ac:graphicFrameMkLst>
            <pc:docMk/>
            <pc:sldMk cId="2846725419" sldId="256"/>
            <ac:graphicFrameMk id="3" creationId="{1A540699-1827-F462-9584-626A1A77A289}"/>
          </ac:graphicFrameMkLst>
        </pc:graphicFrameChg>
        <pc:picChg chg="add mod">
          <ac:chgData name="Olawale Ojo" userId="0e70fa67-252d-4226-836b-59bc03f62044" providerId="ADAL" clId="{A6F3B57B-3476-4E88-A83C-1C2B73EC30F6}" dt="2023-01-13T09:49:36.728" v="4" actId="14100"/>
          <ac:picMkLst>
            <pc:docMk/>
            <pc:sldMk cId="2846725419" sldId="256"/>
            <ac:picMk id="2" creationId="{15EEBC75-F2CE-5451-20FF-6F350D234DFF}"/>
          </ac:picMkLst>
        </pc:picChg>
        <pc:picChg chg="del">
          <ac:chgData name="Olawale Ojo" userId="0e70fa67-252d-4226-836b-59bc03f62044" providerId="ADAL" clId="{A6F3B57B-3476-4E88-A83C-1C2B73EC30F6}" dt="2023-01-13T09:54:12.518" v="5" actId="478"/>
          <ac:picMkLst>
            <pc:docMk/>
            <pc:sldMk cId="2846725419" sldId="256"/>
            <ac:picMk id="4" creationId="{45AC4507-5361-46EA-BF4A-71B3515B37F9}"/>
          </ac:picMkLst>
        </pc:picChg>
        <pc:picChg chg="del">
          <ac:chgData name="Olawale Ojo" userId="0e70fa67-252d-4226-836b-59bc03f62044" providerId="ADAL" clId="{A6F3B57B-3476-4E88-A83C-1C2B73EC30F6}" dt="2023-01-13T09:49:23.762" v="0" actId="478"/>
          <ac:picMkLst>
            <pc:docMk/>
            <pc:sldMk cId="2846725419" sldId="256"/>
            <ac:picMk id="5" creationId="{1D1DD8EE-D40D-0457-A46D-BDAAEA9874F2}"/>
          </ac:picMkLst>
        </pc:picChg>
      </pc:sldChg>
    </pc:docChg>
  </pc:docChgLst>
  <pc:docChgLst>
    <pc:chgData name="Olawale Ojo" userId="0e70fa67-252d-4226-836b-59bc03f62044" providerId="ADAL" clId="{DA12C876-3ED5-4D8E-924F-8E686666F4B0}"/>
    <pc:docChg chg="custSel modSld">
      <pc:chgData name="Olawale Ojo" userId="0e70fa67-252d-4226-836b-59bc03f62044" providerId="ADAL" clId="{DA12C876-3ED5-4D8E-924F-8E686666F4B0}" dt="2022-07-01T11:10:17.262" v="18" actId="27918"/>
      <pc:docMkLst>
        <pc:docMk/>
      </pc:docMkLst>
      <pc:sldChg chg="addSp delSp modSp mod">
        <pc:chgData name="Olawale Ojo" userId="0e70fa67-252d-4226-836b-59bc03f62044" providerId="ADAL" clId="{DA12C876-3ED5-4D8E-924F-8E686666F4B0}" dt="2022-07-01T11:10:17.262" v="18" actId="27918"/>
        <pc:sldMkLst>
          <pc:docMk/>
          <pc:sldMk cId="2846725419" sldId="256"/>
        </pc:sldMkLst>
        <pc:graphicFrameChg chg="add del mod">
          <ac:chgData name="Olawale Ojo" userId="0e70fa67-252d-4226-836b-59bc03f62044" providerId="ADAL" clId="{DA12C876-3ED5-4D8E-924F-8E686666F4B0}" dt="2022-07-01T11:09:23.044" v="2"/>
          <ac:graphicFrameMkLst>
            <pc:docMk/>
            <pc:sldMk cId="2846725419" sldId="256"/>
            <ac:graphicFrameMk id="3" creationId="{61A6DD22-1132-8ACF-54B6-69C1B7893F30}"/>
          </ac:graphicFrameMkLst>
        </pc:graphicFrameChg>
        <pc:graphicFrameChg chg="del">
          <ac:chgData name="Olawale Ojo" userId="0e70fa67-252d-4226-836b-59bc03f62044" providerId="ADAL" clId="{DA12C876-3ED5-4D8E-924F-8E686666F4B0}" dt="2022-07-01T11:09:38.997" v="7" actId="478"/>
          <ac:graphicFrameMkLst>
            <pc:docMk/>
            <pc:sldMk cId="2846725419" sldId="256"/>
            <ac:graphicFrameMk id="5" creationId="{F48A5355-971C-77C2-19A0-3A4CBCC3D384}"/>
          </ac:graphicFrameMkLst>
        </pc:graphicFrameChg>
        <pc:graphicFrameChg chg="add mod">
          <ac:chgData name="Olawale Ojo" userId="0e70fa67-252d-4226-836b-59bc03f62044" providerId="ADAL" clId="{DA12C876-3ED5-4D8E-924F-8E686666F4B0}" dt="2022-07-01T11:10:15.786" v="17" actId="255"/>
          <ac:graphicFrameMkLst>
            <pc:docMk/>
            <pc:sldMk cId="2846725419" sldId="256"/>
            <ac:graphicFrameMk id="7" creationId="{B8647807-4369-42E5-D406-853120AC7B85}"/>
          </ac:graphicFrameMkLst>
        </pc:graphicFrameChg>
        <pc:picChg chg="del">
          <ac:chgData name="Olawale Ojo" userId="0e70fa67-252d-4226-836b-59bc03f62044" providerId="ADAL" clId="{DA12C876-3ED5-4D8E-924F-8E686666F4B0}" dt="2022-07-01T11:09:18.595" v="0" actId="478"/>
          <ac:picMkLst>
            <pc:docMk/>
            <pc:sldMk cId="2846725419" sldId="256"/>
            <ac:picMk id="2" creationId="{76657302-C2E0-C5FD-8F0A-325CCE8CD838}"/>
          </ac:picMkLst>
        </pc:picChg>
        <pc:picChg chg="add mod">
          <ac:chgData name="Olawale Ojo" userId="0e70fa67-252d-4226-836b-59bc03f62044" providerId="ADAL" clId="{DA12C876-3ED5-4D8E-924F-8E686666F4B0}" dt="2022-07-01T11:09:31.105" v="6" actId="14100"/>
          <ac:picMkLst>
            <pc:docMk/>
            <pc:sldMk cId="2846725419" sldId="256"/>
            <ac:picMk id="4" creationId="{E8605E16-C20F-F946-5038-D4FF520AAD27}"/>
          </ac:picMkLst>
        </pc:picChg>
        <pc:picChg chg="add del mod">
          <ac:chgData name="Olawale Ojo" userId="0e70fa67-252d-4226-836b-59bc03f62044" providerId="ADAL" clId="{DA12C876-3ED5-4D8E-924F-8E686666F4B0}" dt="2022-07-01T11:09:23.044" v="2"/>
          <ac:picMkLst>
            <pc:docMk/>
            <pc:sldMk cId="2846725419" sldId="256"/>
            <ac:picMk id="6" creationId="{5DF23D92-3B0E-A83B-3D60-86257C7CEF67}"/>
          </ac:picMkLst>
        </pc:picChg>
      </pc:sldChg>
    </pc:docChg>
  </pc:docChgLst>
  <pc:docChgLst>
    <pc:chgData name="Olawale Ojo" userId="0e70fa67-252d-4226-836b-59bc03f62044" providerId="ADAL" clId="{12BFA9F4-3A2E-4819-A58D-F0CEE062D7C7}"/>
    <pc:docChg chg="custSel modSld">
      <pc:chgData name="Olawale Ojo" userId="0e70fa67-252d-4226-836b-59bc03f62044" providerId="ADAL" clId="{12BFA9F4-3A2E-4819-A58D-F0CEE062D7C7}" dt="2022-10-14T10:47:28.842" v="13" actId="1076"/>
      <pc:docMkLst>
        <pc:docMk/>
      </pc:docMkLst>
      <pc:sldChg chg="addSp delSp modSp mod">
        <pc:chgData name="Olawale Ojo" userId="0e70fa67-252d-4226-836b-59bc03f62044" providerId="ADAL" clId="{12BFA9F4-3A2E-4819-A58D-F0CEE062D7C7}" dt="2022-10-14T10:47:28.842" v="13" actId="1076"/>
        <pc:sldMkLst>
          <pc:docMk/>
          <pc:sldMk cId="2846725419" sldId="256"/>
        </pc:sldMkLst>
        <pc:graphicFrameChg chg="add mod">
          <ac:chgData name="Olawale Ojo" userId="0e70fa67-252d-4226-836b-59bc03f62044" providerId="ADAL" clId="{12BFA9F4-3A2E-4819-A58D-F0CEE062D7C7}" dt="2022-10-14T10:47:28.842" v="13" actId="1076"/>
          <ac:graphicFrameMkLst>
            <pc:docMk/>
            <pc:sldMk cId="2846725419" sldId="256"/>
            <ac:graphicFrameMk id="3" creationId="{84D84349-2D84-B97F-A4A8-974AE47FE0C8}"/>
          </ac:graphicFrameMkLst>
        </pc:graphicFrameChg>
        <pc:graphicFrameChg chg="del">
          <ac:chgData name="Olawale Ojo" userId="0e70fa67-252d-4226-836b-59bc03f62044" providerId="ADAL" clId="{12BFA9F4-3A2E-4819-A58D-F0CEE062D7C7}" dt="2022-10-14T10:46:58.492" v="4" actId="478"/>
          <ac:graphicFrameMkLst>
            <pc:docMk/>
            <pc:sldMk cId="2846725419" sldId="256"/>
            <ac:graphicFrameMk id="5" creationId="{330C659B-DEFA-1A6D-C8DD-D4383CE29A0F}"/>
          </ac:graphicFrameMkLst>
        </pc:graphicFrameChg>
        <pc:picChg chg="add mod">
          <ac:chgData name="Olawale Ojo" userId="0e70fa67-252d-4226-836b-59bc03f62044" providerId="ADAL" clId="{12BFA9F4-3A2E-4819-A58D-F0CEE062D7C7}" dt="2022-10-14T10:47:23.986" v="12" actId="14100"/>
          <ac:picMkLst>
            <pc:docMk/>
            <pc:sldMk cId="2846725419" sldId="256"/>
            <ac:picMk id="2" creationId="{F7C3F1B9-72A8-0CF5-E80B-3E3BF7495346}"/>
          </ac:picMkLst>
        </pc:picChg>
        <pc:picChg chg="del">
          <ac:chgData name="Olawale Ojo" userId="0e70fa67-252d-4226-836b-59bc03f62044" providerId="ADAL" clId="{12BFA9F4-3A2E-4819-A58D-F0CEE062D7C7}" dt="2022-10-14T10:46:41.893" v="0" actId="478"/>
          <ac:picMkLst>
            <pc:docMk/>
            <pc:sldMk cId="2846725419" sldId="256"/>
            <ac:picMk id="4" creationId="{3BE93054-82C6-AB96-7CE4-A6BFF3951869}"/>
          </ac:picMkLst>
        </pc:picChg>
      </pc:sldChg>
    </pc:docChg>
  </pc:docChgLst>
  <pc:docChgLst>
    <pc:chgData name="Olawale Ojo" userId="0e70fa67-252d-4226-836b-59bc03f62044" providerId="ADAL" clId="{D1C88506-EC0E-45BC-BEE0-2C36A7BACD0C}"/>
    <pc:docChg chg="custSel modSld">
      <pc:chgData name="Olawale Ojo" userId="0e70fa67-252d-4226-836b-59bc03f62044" providerId="ADAL" clId="{D1C88506-EC0E-45BC-BEE0-2C36A7BACD0C}" dt="2023-04-14T09:38:18.680" v="22" actId="14100"/>
      <pc:docMkLst>
        <pc:docMk/>
      </pc:docMkLst>
      <pc:sldChg chg="addSp delSp modSp mod">
        <pc:chgData name="Olawale Ojo" userId="0e70fa67-252d-4226-836b-59bc03f62044" providerId="ADAL" clId="{D1C88506-EC0E-45BC-BEE0-2C36A7BACD0C}" dt="2023-04-14T09:38:18.680" v="22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D1C88506-EC0E-45BC-BEE0-2C36A7BACD0C}" dt="2023-04-14T09:38:18.680" v="22" actId="14100"/>
          <ac:graphicFrameMkLst>
            <pc:docMk/>
            <pc:sldMk cId="2846725419" sldId="256"/>
            <ac:graphicFrameMk id="2" creationId="{00000000-0008-0000-0100-000053763700}"/>
          </ac:graphicFrameMkLst>
        </pc:graphicFrameChg>
        <pc:graphicFrameChg chg="del">
          <ac:chgData name="Olawale Ojo" userId="0e70fa67-252d-4226-836b-59bc03f62044" providerId="ADAL" clId="{D1C88506-EC0E-45BC-BEE0-2C36A7BACD0C}" dt="2023-04-14T09:38:01.188" v="16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del mod">
          <ac:chgData name="Olawale Ojo" userId="0e70fa67-252d-4226-836b-59bc03f62044" providerId="ADAL" clId="{D1C88506-EC0E-45BC-BEE0-2C36A7BACD0C}" dt="2023-04-14T09:29:34.413" v="8" actId="478"/>
          <ac:picMkLst>
            <pc:docMk/>
            <pc:sldMk cId="2846725419" sldId="256"/>
            <ac:picMk id="2" creationId="{EF96CB4E-DFC6-F8F0-0F77-79287453CDDC}"/>
          </ac:picMkLst>
        </pc:picChg>
        <pc:picChg chg="add del mod">
          <ac:chgData name="Olawale Ojo" userId="0e70fa67-252d-4226-836b-59bc03f62044" providerId="ADAL" clId="{D1C88506-EC0E-45BC-BEE0-2C36A7BACD0C}" dt="2023-04-14T09:29:44.271" v="11" actId="478"/>
          <ac:picMkLst>
            <pc:docMk/>
            <pc:sldMk cId="2846725419" sldId="256"/>
            <ac:picMk id="3" creationId="{ACB0C9EE-D9C1-B83C-AD8B-B360E5C094C4}"/>
          </ac:picMkLst>
        </pc:picChg>
        <pc:picChg chg="del">
          <ac:chgData name="Olawale Ojo" userId="0e70fa67-252d-4226-836b-59bc03f62044" providerId="ADAL" clId="{D1C88506-EC0E-45BC-BEE0-2C36A7BACD0C}" dt="2023-04-14T08:36:23.056" v="0" actId="478"/>
          <ac:picMkLst>
            <pc:docMk/>
            <pc:sldMk cId="2846725419" sldId="256"/>
            <ac:picMk id="4" creationId="{56F761DC-C412-1BE3-A35A-333DE848FD49}"/>
          </ac:picMkLst>
        </pc:picChg>
        <pc:picChg chg="add mod">
          <ac:chgData name="Olawale Ojo" userId="0e70fa67-252d-4226-836b-59bc03f62044" providerId="ADAL" clId="{D1C88506-EC0E-45BC-BEE0-2C36A7BACD0C}" dt="2023-04-14T09:30:13.235" v="15" actId="14100"/>
          <ac:picMkLst>
            <pc:docMk/>
            <pc:sldMk cId="2846725419" sldId="256"/>
            <ac:picMk id="4" creationId="{76FC5AA4-D298-78C9-0A0B-402BB3C69B76}"/>
          </ac:picMkLst>
        </pc:picChg>
      </pc:sldChg>
    </pc:docChg>
  </pc:docChgLst>
  <pc:docChgLst>
    <pc:chgData name="Olawale Ojo" userId="0e70fa67-252d-4226-836b-59bc03f62044" providerId="ADAL" clId="{325FC108-2B31-47C9-B852-C0DDCA0F629E}"/>
    <pc:docChg chg="custSel modSld">
      <pc:chgData name="Olawale Ojo" userId="0e70fa67-252d-4226-836b-59bc03f62044" providerId="ADAL" clId="{325FC108-2B31-47C9-B852-C0DDCA0F629E}" dt="2022-11-11T11:56:47.312" v="14" actId="14100"/>
      <pc:docMkLst>
        <pc:docMk/>
      </pc:docMkLst>
      <pc:sldChg chg="addSp delSp modSp mod">
        <pc:chgData name="Olawale Ojo" userId="0e70fa67-252d-4226-836b-59bc03f62044" providerId="ADAL" clId="{325FC108-2B31-47C9-B852-C0DDCA0F629E}" dt="2022-11-11T11:56:47.312" v="14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325FC108-2B31-47C9-B852-C0DDCA0F629E}" dt="2022-11-11T11:56:16.865" v="7" actId="478"/>
          <ac:graphicFrameMkLst>
            <pc:docMk/>
            <pc:sldMk cId="2846725419" sldId="256"/>
            <ac:graphicFrameMk id="3" creationId="{91C202CC-81EA-FF26-38EE-61E01EC2433C}"/>
          </ac:graphicFrameMkLst>
        </pc:graphicFrameChg>
        <pc:graphicFrameChg chg="add del mod">
          <ac:chgData name="Olawale Ojo" userId="0e70fa67-252d-4226-836b-59bc03f62044" providerId="ADAL" clId="{325FC108-2B31-47C9-B852-C0DDCA0F629E}" dt="2022-11-11T11:51:08.017" v="2"/>
          <ac:graphicFrameMkLst>
            <pc:docMk/>
            <pc:sldMk cId="2846725419" sldId="256"/>
            <ac:graphicFrameMk id="4" creationId="{CC8FC573-CCA3-854A-D327-DDFB3A3A1248}"/>
          </ac:graphicFrameMkLst>
        </pc:graphicFrameChg>
        <pc:graphicFrameChg chg="add mod">
          <ac:chgData name="Olawale Ojo" userId="0e70fa67-252d-4226-836b-59bc03f62044" providerId="ADAL" clId="{325FC108-2B31-47C9-B852-C0DDCA0F629E}" dt="2022-11-11T11:51:19.723" v="6" actId="14100"/>
          <ac:graphicFrameMkLst>
            <pc:docMk/>
            <pc:sldMk cId="2846725419" sldId="256"/>
            <ac:graphicFrameMk id="6" creationId="{1901589A-BC93-DC9D-B671-FDC078B8B47D}"/>
          </ac:graphicFrameMkLst>
        </pc:graphicFrameChg>
        <pc:graphicFrameChg chg="add mod">
          <ac:chgData name="Olawale Ojo" userId="0e70fa67-252d-4226-836b-59bc03f62044" providerId="ADAL" clId="{325FC108-2B31-47C9-B852-C0DDCA0F629E}" dt="2022-11-11T11:56:30.943" v="11" actId="14100"/>
          <ac:graphicFrameMkLst>
            <pc:docMk/>
            <pc:sldMk cId="2846725419" sldId="256"/>
            <ac:graphicFrameMk id="8" creationId="{158683AA-10D4-A46B-84E6-670A8AFFD097}"/>
          </ac:graphicFrameMkLst>
        </pc:graphicFrameChg>
        <pc:picChg chg="del">
          <ac:chgData name="Olawale Ojo" userId="0e70fa67-252d-4226-836b-59bc03f62044" providerId="ADAL" clId="{325FC108-2B31-47C9-B852-C0DDCA0F629E}" dt="2022-11-11T11:51:02.290" v="0" actId="478"/>
          <ac:picMkLst>
            <pc:docMk/>
            <pc:sldMk cId="2846725419" sldId="256"/>
            <ac:picMk id="2" creationId="{23E23885-76F1-8EC4-04EC-232A4886773A}"/>
          </ac:picMkLst>
        </pc:picChg>
        <pc:picChg chg="add del mod">
          <ac:chgData name="Olawale Ojo" userId="0e70fa67-252d-4226-836b-59bc03f62044" providerId="ADAL" clId="{325FC108-2B31-47C9-B852-C0DDCA0F629E}" dt="2022-11-11T11:51:08.017" v="2"/>
          <ac:picMkLst>
            <pc:docMk/>
            <pc:sldMk cId="2846725419" sldId="256"/>
            <ac:picMk id="5" creationId="{5A9FF7F5-3C7B-00E7-1ED8-DCEDC28BD96B}"/>
          </ac:picMkLst>
        </pc:picChg>
        <pc:picChg chg="add mod">
          <ac:chgData name="Olawale Ojo" userId="0e70fa67-252d-4226-836b-59bc03f62044" providerId="ADAL" clId="{325FC108-2B31-47C9-B852-C0DDCA0F629E}" dt="2022-11-11T11:56:47.312" v="14" actId="14100"/>
          <ac:picMkLst>
            <pc:docMk/>
            <pc:sldMk cId="2846725419" sldId="256"/>
            <ac:picMk id="7" creationId="{5A9FF7F5-3C7B-00E7-1ED8-DCEDC28BD96B}"/>
          </ac:picMkLst>
        </pc:picChg>
      </pc:sldChg>
    </pc:docChg>
  </pc:docChgLst>
  <pc:docChgLst>
    <pc:chgData name="Olawale Ojo" userId="0e70fa67-252d-4226-836b-59bc03f62044" providerId="ADAL" clId="{7B0D05E7-056F-461B-8F4F-CBD5FB560FE4}"/>
    <pc:docChg chg="custSel modSld">
      <pc:chgData name="Olawale Ojo" userId="0e70fa67-252d-4226-836b-59bc03f62044" providerId="ADAL" clId="{7B0D05E7-056F-461B-8F4F-CBD5FB560FE4}" dt="2022-07-08T12:59:18.676" v="9" actId="14100"/>
      <pc:docMkLst>
        <pc:docMk/>
      </pc:docMkLst>
      <pc:sldChg chg="addSp delSp modSp mod">
        <pc:chgData name="Olawale Ojo" userId="0e70fa67-252d-4226-836b-59bc03f62044" providerId="ADAL" clId="{7B0D05E7-056F-461B-8F4F-CBD5FB560FE4}" dt="2022-07-08T12:59:18.676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7B0D05E7-056F-461B-8F4F-CBD5FB560FE4}" dt="2022-07-08T12:59:05.178" v="5" actId="478"/>
          <ac:graphicFrameMkLst>
            <pc:docMk/>
            <pc:sldMk cId="2846725419" sldId="256"/>
            <ac:graphicFrameMk id="7" creationId="{B8647807-4369-42E5-D406-853120AC7B85}"/>
          </ac:graphicFrameMkLst>
        </pc:graphicFrameChg>
        <pc:picChg chg="add mod">
          <ac:chgData name="Olawale Ojo" userId="0e70fa67-252d-4226-836b-59bc03f62044" providerId="ADAL" clId="{7B0D05E7-056F-461B-8F4F-CBD5FB560FE4}" dt="2022-07-08T12:58:58.251" v="4" actId="14100"/>
          <ac:picMkLst>
            <pc:docMk/>
            <pc:sldMk cId="2846725419" sldId="256"/>
            <ac:picMk id="2" creationId="{A29B140B-CF9E-A5FB-A4D7-77A355B1318D}"/>
          </ac:picMkLst>
        </pc:picChg>
        <pc:picChg chg="add mod">
          <ac:chgData name="Olawale Ojo" userId="0e70fa67-252d-4226-836b-59bc03f62044" providerId="ADAL" clId="{7B0D05E7-056F-461B-8F4F-CBD5FB560FE4}" dt="2022-07-08T12:59:18.676" v="9" actId="14100"/>
          <ac:picMkLst>
            <pc:docMk/>
            <pc:sldMk cId="2846725419" sldId="256"/>
            <ac:picMk id="3" creationId="{1AE85151-5861-6C98-10EA-8936F53717D0}"/>
          </ac:picMkLst>
        </pc:picChg>
        <pc:picChg chg="del">
          <ac:chgData name="Olawale Ojo" userId="0e70fa67-252d-4226-836b-59bc03f62044" providerId="ADAL" clId="{7B0D05E7-056F-461B-8F4F-CBD5FB560FE4}" dt="2022-07-08T12:58:47.458" v="0" actId="478"/>
          <ac:picMkLst>
            <pc:docMk/>
            <pc:sldMk cId="2846725419" sldId="256"/>
            <ac:picMk id="4" creationId="{E8605E16-C20F-F946-5038-D4FF520AAD27}"/>
          </ac:picMkLst>
        </pc:picChg>
      </pc:sldChg>
    </pc:docChg>
  </pc:docChgLst>
  <pc:docChgLst>
    <pc:chgData name="Olawale Ojo" userId="0e70fa67-252d-4226-836b-59bc03f62044" providerId="ADAL" clId="{F530A4AC-B9E5-4946-BFD2-E76FFAD43834}"/>
    <pc:docChg chg="custSel modSld">
      <pc:chgData name="Olawale Ojo" userId="0e70fa67-252d-4226-836b-59bc03f62044" providerId="ADAL" clId="{F530A4AC-B9E5-4946-BFD2-E76FFAD43834}" dt="2023-02-10T10:41:52.455" v="12" actId="14100"/>
      <pc:docMkLst>
        <pc:docMk/>
      </pc:docMkLst>
      <pc:sldChg chg="addSp delSp modSp mod">
        <pc:chgData name="Olawale Ojo" userId="0e70fa67-252d-4226-836b-59bc03f62044" providerId="ADAL" clId="{F530A4AC-B9E5-4946-BFD2-E76FFAD43834}" dt="2023-02-10T10:41:52.455" v="12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F530A4AC-B9E5-4946-BFD2-E76FFAD43834}" dt="2023-02-10T10:41:40.574" v="9" actId="478"/>
          <ac:graphicFrameMkLst>
            <pc:docMk/>
            <pc:sldMk cId="2846725419" sldId="256"/>
            <ac:graphicFrameMk id="2" creationId="{F16B8748-941A-5615-8AB1-6B5D22E3BE15}"/>
          </ac:graphicFrameMkLst>
        </pc:graphicFrameChg>
        <pc:graphicFrameChg chg="add del mod">
          <ac:chgData name="Olawale Ojo" userId="0e70fa67-252d-4226-836b-59bc03f62044" providerId="ADAL" clId="{F530A4AC-B9E5-4946-BFD2-E76FFAD43834}" dt="2023-02-10T10:41:14.629" v="2"/>
          <ac:graphicFrameMkLst>
            <pc:docMk/>
            <pc:sldMk cId="2846725419" sldId="256"/>
            <ac:graphicFrameMk id="4" creationId="{F008018C-DF8D-2B1D-46E2-9A926BBA1F84}"/>
          </ac:graphicFrameMkLst>
        </pc:graphicFrameChg>
        <pc:graphicFrameChg chg="add del mod">
          <ac:chgData name="Olawale Ojo" userId="0e70fa67-252d-4226-836b-59bc03f62044" providerId="ADAL" clId="{F530A4AC-B9E5-4946-BFD2-E76FFAD43834}" dt="2023-02-10T10:41:19.070" v="4"/>
          <ac:graphicFrameMkLst>
            <pc:docMk/>
            <pc:sldMk cId="2846725419" sldId="256"/>
            <ac:graphicFrameMk id="6" creationId="{795C719F-FD4C-C2C6-4163-8C22066E6B6B}"/>
          </ac:graphicFrameMkLst>
        </pc:graphicFrameChg>
        <pc:graphicFrameChg chg="add mod">
          <ac:chgData name="Olawale Ojo" userId="0e70fa67-252d-4226-836b-59bc03f62044" providerId="ADAL" clId="{F530A4AC-B9E5-4946-BFD2-E76FFAD43834}" dt="2023-02-10T10:41:52.455" v="12" actId="14100"/>
          <ac:graphicFrameMkLst>
            <pc:docMk/>
            <pc:sldMk cId="2846725419" sldId="256"/>
            <ac:graphicFrameMk id="9" creationId="{CF6F3F8C-166A-84C7-F7D9-1A10D9F08485}"/>
          </ac:graphicFrameMkLst>
        </pc:graphicFrameChg>
        <pc:picChg chg="del">
          <ac:chgData name="Olawale Ojo" userId="0e70fa67-252d-4226-836b-59bc03f62044" providerId="ADAL" clId="{F530A4AC-B9E5-4946-BFD2-E76FFAD43834}" dt="2023-02-10T10:41:02.859" v="0" actId="478"/>
          <ac:picMkLst>
            <pc:docMk/>
            <pc:sldMk cId="2846725419" sldId="256"/>
            <ac:picMk id="3" creationId="{39C099F2-A489-3BB1-75DF-D3F0C5C94946}"/>
          </ac:picMkLst>
        </pc:picChg>
        <pc:picChg chg="add del mod">
          <ac:chgData name="Olawale Ojo" userId="0e70fa67-252d-4226-836b-59bc03f62044" providerId="ADAL" clId="{F530A4AC-B9E5-4946-BFD2-E76FFAD43834}" dt="2023-02-10T10:41:14.629" v="2"/>
          <ac:picMkLst>
            <pc:docMk/>
            <pc:sldMk cId="2846725419" sldId="256"/>
            <ac:picMk id="5" creationId="{7874C2DC-1CD5-54B1-AD5B-6A9FF0463192}"/>
          </ac:picMkLst>
        </pc:picChg>
        <pc:picChg chg="add del mod">
          <ac:chgData name="Olawale Ojo" userId="0e70fa67-252d-4226-836b-59bc03f62044" providerId="ADAL" clId="{F530A4AC-B9E5-4946-BFD2-E76FFAD43834}" dt="2023-02-10T10:41:19.070" v="4"/>
          <ac:picMkLst>
            <pc:docMk/>
            <pc:sldMk cId="2846725419" sldId="256"/>
            <ac:picMk id="7" creationId="{7874C2DC-1CD5-54B1-AD5B-6A9FF0463192}"/>
          </ac:picMkLst>
        </pc:picChg>
        <pc:picChg chg="add mod">
          <ac:chgData name="Olawale Ojo" userId="0e70fa67-252d-4226-836b-59bc03f62044" providerId="ADAL" clId="{F530A4AC-B9E5-4946-BFD2-E76FFAD43834}" dt="2023-02-10T10:41:31.791" v="8" actId="14100"/>
          <ac:picMkLst>
            <pc:docMk/>
            <pc:sldMk cId="2846725419" sldId="256"/>
            <ac:picMk id="8" creationId="{03DC2A68-DB02-B437-41C8-27676EA0BF75}"/>
          </ac:picMkLst>
        </pc:picChg>
      </pc:sldChg>
    </pc:docChg>
  </pc:docChgLst>
  <pc:docChgLst>
    <pc:chgData name="Olawale Ojo" userId="0e70fa67-252d-4226-836b-59bc03f62044" providerId="ADAL" clId="{7407A56D-4E32-4B55-8076-BF0AB51E68B5}"/>
    <pc:docChg chg="custSel modSld">
      <pc:chgData name="Olawale Ojo" userId="0e70fa67-252d-4226-836b-59bc03f62044" providerId="ADAL" clId="{7407A56D-4E32-4B55-8076-BF0AB51E68B5}" dt="2023-04-06T09:21:35.705" v="10" actId="14100"/>
      <pc:docMkLst>
        <pc:docMk/>
      </pc:docMkLst>
      <pc:sldChg chg="addSp delSp modSp mod">
        <pc:chgData name="Olawale Ojo" userId="0e70fa67-252d-4226-836b-59bc03f62044" providerId="ADAL" clId="{7407A56D-4E32-4B55-8076-BF0AB51E68B5}" dt="2023-04-06T09:21:35.705" v="10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7407A56D-4E32-4B55-8076-BF0AB51E68B5}" dt="2023-04-06T09:21:19.928" v="5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7407A56D-4E32-4B55-8076-BF0AB51E68B5}" dt="2023-04-06T09:21:35.705" v="10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7407A56D-4E32-4B55-8076-BF0AB51E68B5}" dt="2023-04-06T09:20:59.301" v="0" actId="478"/>
          <ac:picMkLst>
            <pc:docMk/>
            <pc:sldMk cId="2846725419" sldId="256"/>
            <ac:picMk id="2" creationId="{7AC621CE-751B-989E-7240-CB46D06B3583}"/>
          </ac:picMkLst>
        </pc:picChg>
        <pc:picChg chg="add mod">
          <ac:chgData name="Olawale Ojo" userId="0e70fa67-252d-4226-836b-59bc03f62044" providerId="ADAL" clId="{7407A56D-4E32-4B55-8076-BF0AB51E68B5}" dt="2023-04-06T09:21:09.289" v="4" actId="14100"/>
          <ac:picMkLst>
            <pc:docMk/>
            <pc:sldMk cId="2846725419" sldId="256"/>
            <ac:picMk id="4" creationId="{56F761DC-C412-1BE3-A35A-333DE848FD49}"/>
          </ac:picMkLst>
        </pc:picChg>
      </pc:sldChg>
    </pc:docChg>
  </pc:docChgLst>
  <pc:docChgLst>
    <pc:chgData name="Olawale Ojo" userId="0e70fa67-252d-4226-836b-59bc03f62044" providerId="ADAL" clId="{D1DE94FC-21ED-4C40-AC20-71B5654AE4CC}"/>
    <pc:docChg chg="undo custSel modSld">
      <pc:chgData name="Olawale Ojo" userId="0e70fa67-252d-4226-836b-59bc03f62044" providerId="ADAL" clId="{D1DE94FC-21ED-4C40-AC20-71B5654AE4CC}" dt="2023-03-17T09:49:23.119" v="13" actId="14100"/>
      <pc:docMkLst>
        <pc:docMk/>
      </pc:docMkLst>
      <pc:sldChg chg="addSp delSp modSp mod">
        <pc:chgData name="Olawale Ojo" userId="0e70fa67-252d-4226-836b-59bc03f62044" providerId="ADAL" clId="{D1DE94FC-21ED-4C40-AC20-71B5654AE4CC}" dt="2023-03-17T09:49:23.119" v="13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D1DE94FC-21ED-4C40-AC20-71B5654AE4CC}" dt="2023-03-17T09:49:18.459" v="12" actId="14100"/>
          <ac:graphicFrameMkLst>
            <pc:docMk/>
            <pc:sldMk cId="2846725419" sldId="256"/>
            <ac:graphicFrameMk id="2" creationId="{87624C3A-1432-8AB2-12B1-D9A8305A071F}"/>
          </ac:graphicFrameMkLst>
        </pc:graphicFrameChg>
        <pc:graphicFrameChg chg="del">
          <ac:chgData name="Olawale Ojo" userId="0e70fa67-252d-4226-836b-59bc03f62044" providerId="ADAL" clId="{D1DE94FC-21ED-4C40-AC20-71B5654AE4CC}" dt="2023-03-17T09:48:17.881" v="0" actId="478"/>
          <ac:graphicFrameMkLst>
            <pc:docMk/>
            <pc:sldMk cId="2846725419" sldId="256"/>
            <ac:graphicFrameMk id="5" creationId="{EEB36942-B42E-3826-71A8-8814810261DA}"/>
          </ac:graphicFrameMkLst>
        </pc:graphicFrameChg>
        <pc:picChg chg="add mod">
          <ac:chgData name="Olawale Ojo" userId="0e70fa67-252d-4226-836b-59bc03f62044" providerId="ADAL" clId="{D1DE94FC-21ED-4C40-AC20-71B5654AE4CC}" dt="2023-03-17T09:49:23.119" v="13" actId="14100"/>
          <ac:picMkLst>
            <pc:docMk/>
            <pc:sldMk cId="2846725419" sldId="256"/>
            <ac:picMk id="3" creationId="{31A68337-40BA-587D-8CDF-C16A087B2BDA}"/>
          </ac:picMkLst>
        </pc:picChg>
        <pc:picChg chg="del">
          <ac:chgData name="Olawale Ojo" userId="0e70fa67-252d-4226-836b-59bc03f62044" providerId="ADAL" clId="{D1DE94FC-21ED-4C40-AC20-71B5654AE4CC}" dt="2023-03-17T09:48:41.112" v="7" actId="478"/>
          <ac:picMkLst>
            <pc:docMk/>
            <pc:sldMk cId="2846725419" sldId="256"/>
            <ac:picMk id="4" creationId="{6D6767EB-9EFB-CDFA-6491-0FFE9AA1C241}"/>
          </ac:picMkLst>
        </pc:picChg>
      </pc:sldChg>
    </pc:docChg>
  </pc:docChgLst>
  <pc:docChgLst>
    <pc:chgData name="Olawale Ojo" userId="0e70fa67-252d-4226-836b-59bc03f62044" providerId="ADAL" clId="{EE2EE214-527C-4F13-AE31-617EA5421836}"/>
    <pc:docChg chg="custSel modSld">
      <pc:chgData name="Olawale Ojo" userId="0e70fa67-252d-4226-836b-59bc03f62044" providerId="ADAL" clId="{EE2EE214-527C-4F13-AE31-617EA5421836}" dt="2022-09-02T12:09:47.718" v="10" actId="14100"/>
      <pc:docMkLst>
        <pc:docMk/>
      </pc:docMkLst>
      <pc:sldChg chg="addSp delSp modSp mod">
        <pc:chgData name="Olawale Ojo" userId="0e70fa67-252d-4226-836b-59bc03f62044" providerId="ADAL" clId="{EE2EE214-527C-4F13-AE31-617EA5421836}" dt="2022-09-02T12:09:47.718" v="10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EE2EE214-527C-4F13-AE31-617EA5421836}" dt="2022-09-02T12:09:38.091" v="6" actId="478"/>
          <ac:graphicFrameMkLst>
            <pc:docMk/>
            <pc:sldMk cId="2846725419" sldId="256"/>
            <ac:graphicFrameMk id="4" creationId="{39567E49-1D8B-4B08-4AC3-8379F8D2F907}"/>
          </ac:graphicFrameMkLst>
        </pc:graphicFrameChg>
        <pc:graphicFrameChg chg="add mod">
          <ac:chgData name="Olawale Ojo" userId="0e70fa67-252d-4226-836b-59bc03f62044" providerId="ADAL" clId="{EE2EE214-527C-4F13-AE31-617EA5421836}" dt="2022-09-02T12:09:47.718" v="10" actId="14100"/>
          <ac:graphicFrameMkLst>
            <pc:docMk/>
            <pc:sldMk cId="2846725419" sldId="256"/>
            <ac:graphicFrameMk id="5" creationId="{AEC2839A-8C90-ADE2-B513-C86BA2251D51}"/>
          </ac:graphicFrameMkLst>
        </pc:graphicFrameChg>
        <pc:picChg chg="add mod">
          <ac:chgData name="Olawale Ojo" userId="0e70fa67-252d-4226-836b-59bc03f62044" providerId="ADAL" clId="{EE2EE214-527C-4F13-AE31-617EA5421836}" dt="2022-09-02T12:09:32.014" v="5" actId="14100"/>
          <ac:picMkLst>
            <pc:docMk/>
            <pc:sldMk cId="2846725419" sldId="256"/>
            <ac:picMk id="2" creationId="{87C7644F-4A59-0331-0D80-DA15EA0664CE}"/>
          </ac:picMkLst>
        </pc:picChg>
        <pc:picChg chg="del mod">
          <ac:chgData name="Olawale Ojo" userId="0e70fa67-252d-4226-836b-59bc03f62044" providerId="ADAL" clId="{EE2EE214-527C-4F13-AE31-617EA5421836}" dt="2022-09-02T12:09:22.352" v="1" actId="478"/>
          <ac:picMkLst>
            <pc:docMk/>
            <pc:sldMk cId="2846725419" sldId="256"/>
            <ac:picMk id="3" creationId="{A46D8F97-D879-BAFA-09B3-50D80B19ED0C}"/>
          </ac:picMkLst>
        </pc:picChg>
      </pc:sldChg>
    </pc:docChg>
  </pc:docChgLst>
  <pc:docChgLst>
    <pc:chgData name="Olawale Ojo" userId="0e70fa67-252d-4226-836b-59bc03f62044" providerId="ADAL" clId="{5DA476F5-9E06-4F8B-8746-A14C029DF39F}"/>
    <pc:docChg chg="custSel modSld">
      <pc:chgData name="Olawale Ojo" userId="0e70fa67-252d-4226-836b-59bc03f62044" providerId="ADAL" clId="{5DA476F5-9E06-4F8B-8746-A14C029DF39F}" dt="2023-01-20T10:49:14.677" v="8" actId="255"/>
      <pc:docMkLst>
        <pc:docMk/>
      </pc:docMkLst>
      <pc:sldChg chg="addSp delSp modSp mod">
        <pc:chgData name="Olawale Ojo" userId="0e70fa67-252d-4226-836b-59bc03f62044" providerId="ADAL" clId="{5DA476F5-9E06-4F8B-8746-A14C029DF39F}" dt="2023-01-20T10:49:14.677" v="8" actId="255"/>
        <pc:sldMkLst>
          <pc:docMk/>
          <pc:sldMk cId="2846725419" sldId="256"/>
        </pc:sldMkLst>
        <pc:graphicFrameChg chg="del">
          <ac:chgData name="Olawale Ojo" userId="0e70fa67-252d-4226-836b-59bc03f62044" providerId="ADAL" clId="{5DA476F5-9E06-4F8B-8746-A14C029DF39F}" dt="2023-01-20T10:48:59.624" v="4" actId="478"/>
          <ac:graphicFrameMkLst>
            <pc:docMk/>
            <pc:sldMk cId="2846725419" sldId="256"/>
            <ac:graphicFrameMk id="3" creationId="{1A540699-1827-F462-9584-626A1A77A289}"/>
          </ac:graphicFrameMkLst>
        </pc:graphicFrameChg>
        <pc:graphicFrameChg chg="add mod">
          <ac:chgData name="Olawale Ojo" userId="0e70fa67-252d-4226-836b-59bc03f62044" providerId="ADAL" clId="{5DA476F5-9E06-4F8B-8746-A14C029DF39F}" dt="2023-01-20T10:49:14.677" v="8" actId="255"/>
          <ac:graphicFrameMkLst>
            <pc:docMk/>
            <pc:sldMk cId="2846725419" sldId="256"/>
            <ac:graphicFrameMk id="5" creationId="{64436137-0C1E-A736-555B-B5E2454793B1}"/>
          </ac:graphicFrameMkLst>
        </pc:graphicFrameChg>
        <pc:picChg chg="del">
          <ac:chgData name="Olawale Ojo" userId="0e70fa67-252d-4226-836b-59bc03f62044" providerId="ADAL" clId="{5DA476F5-9E06-4F8B-8746-A14C029DF39F}" dt="2023-01-20T10:48:41.725" v="0" actId="478"/>
          <ac:picMkLst>
            <pc:docMk/>
            <pc:sldMk cId="2846725419" sldId="256"/>
            <ac:picMk id="2" creationId="{15EEBC75-F2CE-5451-20FF-6F350D234DFF}"/>
          </ac:picMkLst>
        </pc:picChg>
        <pc:picChg chg="add mod">
          <ac:chgData name="Olawale Ojo" userId="0e70fa67-252d-4226-836b-59bc03f62044" providerId="ADAL" clId="{5DA476F5-9E06-4F8B-8746-A14C029DF39F}" dt="2023-01-20T10:48:48.737" v="3" actId="14100"/>
          <ac:picMkLst>
            <pc:docMk/>
            <pc:sldMk cId="2846725419" sldId="256"/>
            <ac:picMk id="4" creationId="{A75266A5-70EE-6E7E-6799-11D6D31C4062}"/>
          </ac:picMkLst>
        </pc:picChg>
      </pc:sldChg>
    </pc:docChg>
  </pc:docChgLst>
  <pc:docChgLst>
    <pc:chgData name="Olawale Ojo" userId="0e70fa67-252d-4226-836b-59bc03f62044" providerId="ADAL" clId="{1F3CC50C-77A3-41DF-81CF-265BDA3D6B45}"/>
    <pc:docChg chg="custSel modSld">
      <pc:chgData name="Olawale Ojo" userId="0e70fa67-252d-4226-836b-59bc03f62044" providerId="ADAL" clId="{1F3CC50C-77A3-41DF-81CF-265BDA3D6B45}" dt="2022-05-27T08:25:14.007" v="9" actId="14100"/>
      <pc:docMkLst>
        <pc:docMk/>
      </pc:docMkLst>
      <pc:sldChg chg="addSp delSp modSp mod">
        <pc:chgData name="Olawale Ojo" userId="0e70fa67-252d-4226-836b-59bc03f62044" providerId="ADAL" clId="{1F3CC50C-77A3-41DF-81CF-265BDA3D6B45}" dt="2022-05-27T08:25:14.007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1F3CC50C-77A3-41DF-81CF-265BDA3D6B45}" dt="2022-05-27T08:25:01.420" v="4" actId="478"/>
          <ac:graphicFrameMkLst>
            <pc:docMk/>
            <pc:sldMk cId="2846725419" sldId="256"/>
            <ac:graphicFrameMk id="5" creationId="{DEDEEAA5-60AA-3E00-9515-80F0164AB339}"/>
          </ac:graphicFrameMkLst>
        </pc:graphicFrameChg>
        <pc:graphicFrameChg chg="add mod">
          <ac:chgData name="Olawale Ojo" userId="0e70fa67-252d-4226-836b-59bc03f62044" providerId="ADAL" clId="{1F3CC50C-77A3-41DF-81CF-265BDA3D6B45}" dt="2022-05-27T08:25:14.007" v="9" actId="14100"/>
          <ac:graphicFrameMkLst>
            <pc:docMk/>
            <pc:sldMk cId="2846725419" sldId="256"/>
            <ac:graphicFrameMk id="6" creationId="{C997F19B-E8AC-689D-9E63-7229480207EF}"/>
          </ac:graphicFrameMkLst>
        </pc:graphicFrameChg>
        <pc:picChg chg="del">
          <ac:chgData name="Olawale Ojo" userId="0e70fa67-252d-4226-836b-59bc03f62044" providerId="ADAL" clId="{1F3CC50C-77A3-41DF-81CF-265BDA3D6B45}" dt="2022-05-27T08:24:45.889" v="0" actId="478"/>
          <ac:picMkLst>
            <pc:docMk/>
            <pc:sldMk cId="2846725419" sldId="256"/>
            <ac:picMk id="2" creationId="{2BFA7A70-4402-F8AD-1D38-96B47193C00E}"/>
          </ac:picMkLst>
        </pc:picChg>
        <pc:picChg chg="add mod">
          <ac:chgData name="Olawale Ojo" userId="0e70fa67-252d-4226-836b-59bc03f62044" providerId="ADAL" clId="{1F3CC50C-77A3-41DF-81CF-265BDA3D6B45}" dt="2022-05-27T08:24:54.282" v="3" actId="14100"/>
          <ac:picMkLst>
            <pc:docMk/>
            <pc:sldMk cId="2846725419" sldId="256"/>
            <ac:picMk id="3" creationId="{333A5C9D-2BD8-68BE-F3BD-5C64E8436957}"/>
          </ac:picMkLst>
        </pc:picChg>
      </pc:sldChg>
    </pc:docChg>
  </pc:docChgLst>
  <pc:docChgLst>
    <pc:chgData name="Olawale Ojo" userId="0e70fa67-252d-4226-836b-59bc03f62044" providerId="ADAL" clId="{B17D5116-86DA-4510-BC15-DE875DF42BE3}"/>
    <pc:docChg chg="custSel modSld">
      <pc:chgData name="Olawale Ojo" userId="0e70fa67-252d-4226-836b-59bc03f62044" providerId="ADAL" clId="{B17D5116-86DA-4510-BC15-DE875DF42BE3}" dt="2022-12-30T10:25:03.566" v="9" actId="14100"/>
      <pc:docMkLst>
        <pc:docMk/>
      </pc:docMkLst>
      <pc:sldChg chg="addSp delSp modSp mod">
        <pc:chgData name="Olawale Ojo" userId="0e70fa67-252d-4226-836b-59bc03f62044" providerId="ADAL" clId="{B17D5116-86DA-4510-BC15-DE875DF42BE3}" dt="2022-12-30T10:25:03.566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B17D5116-86DA-4510-BC15-DE875DF42BE3}" dt="2022-12-30T10:24:59.310" v="8" actId="14100"/>
          <ac:graphicFrameMkLst>
            <pc:docMk/>
            <pc:sldMk cId="2846725419" sldId="256"/>
            <ac:graphicFrameMk id="3" creationId="{ABF676DF-9EA9-D6F0-2792-FB7D51B9BF62}"/>
          </ac:graphicFrameMkLst>
        </pc:graphicFrameChg>
        <pc:graphicFrameChg chg="del">
          <ac:chgData name="Olawale Ojo" userId="0e70fa67-252d-4226-836b-59bc03f62044" providerId="ADAL" clId="{B17D5116-86DA-4510-BC15-DE875DF42BE3}" dt="2022-12-30T10:24:48.058" v="4" actId="478"/>
          <ac:graphicFrameMkLst>
            <pc:docMk/>
            <pc:sldMk cId="2846725419" sldId="256"/>
            <ac:graphicFrameMk id="6" creationId="{4B8DE0C5-39B4-9096-B8E5-0FAD2088FD8A}"/>
          </ac:graphicFrameMkLst>
        </pc:graphicFrameChg>
        <pc:picChg chg="add mod">
          <ac:chgData name="Olawale Ojo" userId="0e70fa67-252d-4226-836b-59bc03f62044" providerId="ADAL" clId="{B17D5116-86DA-4510-BC15-DE875DF42BE3}" dt="2022-12-30T10:25:03.566" v="9" actId="14100"/>
          <ac:picMkLst>
            <pc:docMk/>
            <pc:sldMk cId="2846725419" sldId="256"/>
            <ac:picMk id="2" creationId="{79403F82-5F33-1E12-58E1-8E93EB6ECDE2}"/>
          </ac:picMkLst>
        </pc:picChg>
        <pc:picChg chg="del">
          <ac:chgData name="Olawale Ojo" userId="0e70fa67-252d-4226-836b-59bc03f62044" providerId="ADAL" clId="{B17D5116-86DA-4510-BC15-DE875DF42BE3}" dt="2022-12-30T10:24:26.890" v="0" actId="478"/>
          <ac:picMkLst>
            <pc:docMk/>
            <pc:sldMk cId="2846725419" sldId="256"/>
            <ac:picMk id="5" creationId="{82AD53B1-209F-6A2D-2E53-E8C752E663C8}"/>
          </ac:picMkLst>
        </pc:picChg>
      </pc:sldChg>
    </pc:docChg>
  </pc:docChgLst>
  <pc:docChgLst>
    <pc:chgData name="Olawale Ojo" userId="0e70fa67-252d-4226-836b-59bc03f62044" providerId="ADAL" clId="{0CF7C9AB-6C52-47B5-9724-07BC198425FA}"/>
    <pc:docChg chg="custSel modSld">
      <pc:chgData name="Olawale Ojo" userId="0e70fa67-252d-4226-836b-59bc03f62044" providerId="ADAL" clId="{0CF7C9AB-6C52-47B5-9724-07BC198425FA}" dt="2022-07-22T10:52:59.635" v="11" actId="14100"/>
      <pc:docMkLst>
        <pc:docMk/>
      </pc:docMkLst>
      <pc:sldChg chg="addSp delSp modSp mod">
        <pc:chgData name="Olawale Ojo" userId="0e70fa67-252d-4226-836b-59bc03f62044" providerId="ADAL" clId="{0CF7C9AB-6C52-47B5-9724-07BC198425FA}" dt="2022-07-22T10:52:59.635" v="11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0CF7C9AB-6C52-47B5-9724-07BC198425FA}" dt="2022-07-22T10:52:41.465" v="6" actId="478"/>
          <ac:graphicFrameMkLst>
            <pc:docMk/>
            <pc:sldMk cId="2846725419" sldId="256"/>
            <ac:graphicFrameMk id="5" creationId="{68810CD1-8425-A447-3402-961AD752FC2B}"/>
          </ac:graphicFrameMkLst>
        </pc:graphicFrameChg>
        <pc:graphicFrameChg chg="add mod">
          <ac:chgData name="Olawale Ojo" userId="0e70fa67-252d-4226-836b-59bc03f62044" providerId="ADAL" clId="{0CF7C9AB-6C52-47B5-9724-07BC198425FA}" dt="2022-07-22T10:52:54.652" v="10" actId="14100"/>
          <ac:graphicFrameMkLst>
            <pc:docMk/>
            <pc:sldMk cId="2846725419" sldId="256"/>
            <ac:graphicFrameMk id="6" creationId="{9094DAA1-8613-950D-FAD9-B40BFE9F0D78}"/>
          </ac:graphicFrameMkLst>
        </pc:graphicFrameChg>
        <pc:picChg chg="add mod">
          <ac:chgData name="Olawale Ojo" userId="0e70fa67-252d-4226-836b-59bc03f62044" providerId="ADAL" clId="{0CF7C9AB-6C52-47B5-9724-07BC198425FA}" dt="2022-07-22T10:52:59.635" v="11" actId="14100"/>
          <ac:picMkLst>
            <pc:docMk/>
            <pc:sldMk cId="2846725419" sldId="256"/>
            <ac:picMk id="2" creationId="{B515EE31-0D71-0BA8-1CCF-E27AB0B7FB73}"/>
          </ac:picMkLst>
        </pc:picChg>
        <pc:picChg chg="del mod">
          <ac:chgData name="Olawale Ojo" userId="0e70fa67-252d-4226-836b-59bc03f62044" providerId="ADAL" clId="{0CF7C9AB-6C52-47B5-9724-07BC198425FA}" dt="2022-07-22T10:52:23.233" v="1" actId="478"/>
          <ac:picMkLst>
            <pc:docMk/>
            <pc:sldMk cId="2846725419" sldId="256"/>
            <ac:picMk id="4" creationId="{8A0FED80-DE7A-64B3-1EAE-4FA91198D99E}"/>
          </ac:picMkLst>
        </pc:picChg>
      </pc:sldChg>
    </pc:docChg>
  </pc:docChgLst>
  <pc:docChgLst>
    <pc:chgData name="Olawale Ojo" userId="0e70fa67-252d-4226-836b-59bc03f62044" providerId="ADAL" clId="{F4796299-E283-4577-8F16-626547CA5304}"/>
    <pc:docChg chg="custSel modSld">
      <pc:chgData name="Olawale Ojo" userId="0e70fa67-252d-4226-836b-59bc03f62044" providerId="ADAL" clId="{F4796299-E283-4577-8F16-626547CA5304}" dt="2022-08-05T14:31:38.142" v="10" actId="14100"/>
      <pc:docMkLst>
        <pc:docMk/>
      </pc:docMkLst>
      <pc:sldChg chg="addSp delSp modSp mod">
        <pc:chgData name="Olawale Ojo" userId="0e70fa67-252d-4226-836b-59bc03f62044" providerId="ADAL" clId="{F4796299-E283-4577-8F16-626547CA5304}" dt="2022-08-05T14:31:38.142" v="10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F4796299-E283-4577-8F16-626547CA5304}" dt="2022-08-05T14:31:15.522" v="5" actId="478"/>
          <ac:graphicFrameMkLst>
            <pc:docMk/>
            <pc:sldMk cId="2846725419" sldId="256"/>
            <ac:graphicFrameMk id="5" creationId="{8E9F3174-B3B5-E770-2BEB-B6508F927B94}"/>
          </ac:graphicFrameMkLst>
        </pc:graphicFrameChg>
        <pc:graphicFrameChg chg="add mod">
          <ac:chgData name="Olawale Ojo" userId="0e70fa67-252d-4226-836b-59bc03f62044" providerId="ADAL" clId="{F4796299-E283-4577-8F16-626547CA5304}" dt="2022-08-05T14:31:28.758" v="8" actId="14100"/>
          <ac:graphicFrameMkLst>
            <pc:docMk/>
            <pc:sldMk cId="2846725419" sldId="256"/>
            <ac:graphicFrameMk id="6" creationId="{045A0ED5-D8BF-B299-799A-8DD000910B40}"/>
          </ac:graphicFrameMkLst>
        </pc:graphicFrameChg>
        <pc:picChg chg="add mod">
          <ac:chgData name="Olawale Ojo" userId="0e70fa67-252d-4226-836b-59bc03f62044" providerId="ADAL" clId="{F4796299-E283-4577-8F16-626547CA5304}" dt="2022-08-05T14:31:38.142" v="10" actId="14100"/>
          <ac:picMkLst>
            <pc:docMk/>
            <pc:sldMk cId="2846725419" sldId="256"/>
            <ac:picMk id="2" creationId="{D8B01CF1-2082-1E13-6E09-15A8EDFF659A}"/>
          </ac:picMkLst>
        </pc:picChg>
        <pc:picChg chg="del mod">
          <ac:chgData name="Olawale Ojo" userId="0e70fa67-252d-4226-836b-59bc03f62044" providerId="ADAL" clId="{F4796299-E283-4577-8F16-626547CA5304}" dt="2022-08-05T14:30:56.984" v="1" actId="478"/>
          <ac:picMkLst>
            <pc:docMk/>
            <pc:sldMk cId="2846725419" sldId="256"/>
            <ac:picMk id="3" creationId="{49214E26-09CE-BEFC-2BBC-C056A901D13D}"/>
          </ac:picMkLst>
        </pc:picChg>
      </pc:sldChg>
    </pc:docChg>
  </pc:docChgLst>
  <pc:docChgLst>
    <pc:chgData name="Olawale Ojo" userId="0e70fa67-252d-4226-836b-59bc03f62044" providerId="ADAL" clId="{B9786725-8601-4B03-B605-67B13AA4FCE9}"/>
    <pc:docChg chg="custSel modSld">
      <pc:chgData name="Olawale Ojo" userId="0e70fa67-252d-4226-836b-59bc03f62044" providerId="ADAL" clId="{B9786725-8601-4B03-B605-67B13AA4FCE9}" dt="2023-03-10T08:31:33.742" v="8" actId="14100"/>
      <pc:docMkLst>
        <pc:docMk/>
      </pc:docMkLst>
      <pc:sldChg chg="addSp delSp modSp mod">
        <pc:chgData name="Olawale Ojo" userId="0e70fa67-252d-4226-836b-59bc03f62044" providerId="ADAL" clId="{B9786725-8601-4B03-B605-67B13AA4FCE9}" dt="2023-03-10T08:31:33.742" v="8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B9786725-8601-4B03-B605-67B13AA4FCE9}" dt="2023-03-10T08:31:15.689" v="4" actId="478"/>
          <ac:graphicFrameMkLst>
            <pc:docMk/>
            <pc:sldMk cId="2846725419" sldId="256"/>
            <ac:graphicFrameMk id="2" creationId="{263520F8-7B09-2F2F-B229-D0D499BA4D4B}"/>
          </ac:graphicFrameMkLst>
        </pc:graphicFrameChg>
        <pc:graphicFrameChg chg="add mod">
          <ac:chgData name="Olawale Ojo" userId="0e70fa67-252d-4226-836b-59bc03f62044" providerId="ADAL" clId="{B9786725-8601-4B03-B605-67B13AA4FCE9}" dt="2023-03-10T08:31:33.742" v="8" actId="14100"/>
          <ac:graphicFrameMkLst>
            <pc:docMk/>
            <pc:sldMk cId="2846725419" sldId="256"/>
            <ac:graphicFrameMk id="5" creationId="{EEB36942-B42E-3826-71A8-8814810261DA}"/>
          </ac:graphicFrameMkLst>
        </pc:graphicFrameChg>
        <pc:picChg chg="del">
          <ac:chgData name="Olawale Ojo" userId="0e70fa67-252d-4226-836b-59bc03f62044" providerId="ADAL" clId="{B9786725-8601-4B03-B605-67B13AA4FCE9}" dt="2023-03-10T08:30:49.852" v="0" actId="478"/>
          <ac:picMkLst>
            <pc:docMk/>
            <pc:sldMk cId="2846725419" sldId="256"/>
            <ac:picMk id="3" creationId="{1EAE328C-02AD-D193-4A97-4856A48A0B97}"/>
          </ac:picMkLst>
        </pc:picChg>
        <pc:picChg chg="add mod">
          <ac:chgData name="Olawale Ojo" userId="0e70fa67-252d-4226-836b-59bc03f62044" providerId="ADAL" clId="{B9786725-8601-4B03-B605-67B13AA4FCE9}" dt="2023-03-10T08:30:59.831" v="3" actId="14100"/>
          <ac:picMkLst>
            <pc:docMk/>
            <pc:sldMk cId="2846725419" sldId="256"/>
            <ac:picMk id="4" creationId="{6D6767EB-9EFB-CDFA-6491-0FFE9AA1C241}"/>
          </ac:picMkLst>
        </pc:picChg>
      </pc:sldChg>
    </pc:docChg>
  </pc:docChgLst>
  <pc:docChgLst>
    <pc:chgData name="Olawale Ojo" userId="0e70fa67-252d-4226-836b-59bc03f62044" providerId="ADAL" clId="{23F0877B-014B-4981-B5B8-E9BC41279951}"/>
    <pc:docChg chg="custSel modSld">
      <pc:chgData name="Olawale Ojo" userId="0e70fa67-252d-4226-836b-59bc03f62044" providerId="ADAL" clId="{23F0877B-014B-4981-B5B8-E9BC41279951}" dt="2022-08-19T11:21:44.612" v="9" actId="14100"/>
      <pc:docMkLst>
        <pc:docMk/>
      </pc:docMkLst>
      <pc:sldChg chg="addSp delSp modSp mod">
        <pc:chgData name="Olawale Ojo" userId="0e70fa67-252d-4226-836b-59bc03f62044" providerId="ADAL" clId="{23F0877B-014B-4981-B5B8-E9BC41279951}" dt="2022-08-19T11:21:44.612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23F0877B-014B-4981-B5B8-E9BC41279951}" dt="2022-08-19T11:21:35.679" v="5" actId="478"/>
          <ac:graphicFrameMkLst>
            <pc:docMk/>
            <pc:sldMk cId="2846725419" sldId="256"/>
            <ac:graphicFrameMk id="4" creationId="{B19B5FC8-B8A4-2B38-351A-72763E5A6D9E}"/>
          </ac:graphicFrameMkLst>
        </pc:graphicFrameChg>
        <pc:graphicFrameChg chg="add mod">
          <ac:chgData name="Olawale Ojo" userId="0e70fa67-252d-4226-836b-59bc03f62044" providerId="ADAL" clId="{23F0877B-014B-4981-B5B8-E9BC41279951}" dt="2022-08-19T11:21:44.612" v="9" actId="14100"/>
          <ac:graphicFrameMkLst>
            <pc:docMk/>
            <pc:sldMk cId="2846725419" sldId="256"/>
            <ac:graphicFrameMk id="5" creationId="{F8BDC87B-CF88-FC01-4518-8B4EC4F3F69F}"/>
          </ac:graphicFrameMkLst>
        </pc:graphicFrameChg>
        <pc:picChg chg="add mod">
          <ac:chgData name="Olawale Ojo" userId="0e70fa67-252d-4226-836b-59bc03f62044" providerId="ADAL" clId="{23F0877B-014B-4981-B5B8-E9BC41279951}" dt="2022-08-19T11:21:21.717" v="4" actId="14100"/>
          <ac:picMkLst>
            <pc:docMk/>
            <pc:sldMk cId="2846725419" sldId="256"/>
            <ac:picMk id="2" creationId="{1985BEA1-5C9A-B2FC-6B13-48F1872F0742}"/>
          </ac:picMkLst>
        </pc:picChg>
        <pc:picChg chg="del">
          <ac:chgData name="Olawale Ojo" userId="0e70fa67-252d-4226-836b-59bc03f62044" providerId="ADAL" clId="{23F0877B-014B-4981-B5B8-E9BC41279951}" dt="2022-08-19T11:21:08.527" v="0" actId="478"/>
          <ac:picMkLst>
            <pc:docMk/>
            <pc:sldMk cId="2846725419" sldId="256"/>
            <ac:picMk id="3" creationId="{B1F62E23-EC77-7D9E-95F0-8A67598015DA}"/>
          </ac:picMkLst>
        </pc:picChg>
      </pc:sldChg>
    </pc:docChg>
  </pc:docChgLst>
  <pc:docChgLst>
    <pc:chgData name="Olawale Ojo" userId="0e70fa67-252d-4226-836b-59bc03f62044" providerId="ADAL" clId="{8AD45D7E-7F39-4F3B-8C29-46B2193855EC}"/>
    <pc:docChg chg="custSel modSld">
      <pc:chgData name="Olawale Ojo" userId="0e70fa67-252d-4226-836b-59bc03f62044" providerId="ADAL" clId="{8AD45D7E-7F39-4F3B-8C29-46B2193855EC}" dt="2023-01-06T09:24:12.522" v="8" actId="14100"/>
      <pc:docMkLst>
        <pc:docMk/>
      </pc:docMkLst>
      <pc:sldChg chg="addSp delSp modSp mod">
        <pc:chgData name="Olawale Ojo" userId="0e70fa67-252d-4226-836b-59bc03f62044" providerId="ADAL" clId="{8AD45D7E-7F39-4F3B-8C29-46B2193855EC}" dt="2023-01-06T09:24:12.522" v="8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8AD45D7E-7F39-4F3B-8C29-46B2193855EC}" dt="2023-01-06T09:23:17.443" v="0" actId="478"/>
          <ac:graphicFrameMkLst>
            <pc:docMk/>
            <pc:sldMk cId="2846725419" sldId="256"/>
            <ac:graphicFrameMk id="3" creationId="{ABF676DF-9EA9-D6F0-2792-FB7D51B9BF62}"/>
          </ac:graphicFrameMkLst>
        </pc:graphicFrameChg>
        <pc:picChg chg="del">
          <ac:chgData name="Olawale Ojo" userId="0e70fa67-252d-4226-836b-59bc03f62044" providerId="ADAL" clId="{8AD45D7E-7F39-4F3B-8C29-46B2193855EC}" dt="2023-01-06T09:24:00.691" v="4" actId="478"/>
          <ac:picMkLst>
            <pc:docMk/>
            <pc:sldMk cId="2846725419" sldId="256"/>
            <ac:picMk id="2" creationId="{79403F82-5F33-1E12-58E1-8E93EB6ECDE2}"/>
          </ac:picMkLst>
        </pc:picChg>
        <pc:picChg chg="add mod">
          <ac:chgData name="Olawale Ojo" userId="0e70fa67-252d-4226-836b-59bc03f62044" providerId="ADAL" clId="{8AD45D7E-7F39-4F3B-8C29-46B2193855EC}" dt="2023-01-06T09:23:27.874" v="3" actId="14100"/>
          <ac:picMkLst>
            <pc:docMk/>
            <pc:sldMk cId="2846725419" sldId="256"/>
            <ac:picMk id="4" creationId="{45AC4507-5361-46EA-BF4A-71B3515B37F9}"/>
          </ac:picMkLst>
        </pc:picChg>
        <pc:picChg chg="add mod">
          <ac:chgData name="Olawale Ojo" userId="0e70fa67-252d-4226-836b-59bc03f62044" providerId="ADAL" clId="{8AD45D7E-7F39-4F3B-8C29-46B2193855EC}" dt="2023-01-06T09:24:12.522" v="8" actId="14100"/>
          <ac:picMkLst>
            <pc:docMk/>
            <pc:sldMk cId="2846725419" sldId="256"/>
            <ac:picMk id="5" creationId="{1D1DD8EE-D40D-0457-A46D-BDAAEA9874F2}"/>
          </ac:picMkLst>
        </pc:picChg>
      </pc:sldChg>
    </pc:docChg>
  </pc:docChgLst>
  <pc:docChgLst>
    <pc:chgData name="Olawale Ojo" userId="0e70fa67-252d-4226-836b-59bc03f62044" providerId="ADAL" clId="{427ADC15-D51A-4FED-8C2E-607F7DB1C174}"/>
    <pc:docChg chg="undo custSel modSld">
      <pc:chgData name="Olawale Ojo" userId="0e70fa67-252d-4226-836b-59bc03f62044" providerId="ADAL" clId="{427ADC15-D51A-4FED-8C2E-607F7DB1C174}" dt="2022-11-11T13:23:52.258" v="14"/>
      <pc:docMkLst>
        <pc:docMk/>
      </pc:docMkLst>
      <pc:sldChg chg="addSp delSp modSp mod">
        <pc:chgData name="Olawale Ojo" userId="0e70fa67-252d-4226-836b-59bc03f62044" providerId="ADAL" clId="{427ADC15-D51A-4FED-8C2E-607F7DB1C174}" dt="2022-11-11T13:23:52.258" v="14"/>
        <pc:sldMkLst>
          <pc:docMk/>
          <pc:sldMk cId="2846725419" sldId="256"/>
        </pc:sldMkLst>
        <pc:spChg chg="add del">
          <ac:chgData name="Olawale Ojo" userId="0e70fa67-252d-4226-836b-59bc03f62044" providerId="ADAL" clId="{427ADC15-D51A-4FED-8C2E-607F7DB1C174}" dt="2022-11-11T13:19:37.412" v="3" actId="22"/>
          <ac:spMkLst>
            <pc:docMk/>
            <pc:sldMk cId="2846725419" sldId="256"/>
            <ac:spMk id="3" creationId="{C4E65F45-70D9-F29F-74AD-DBA5C7A746C9}"/>
          </ac:spMkLst>
        </pc:spChg>
        <pc:graphicFrameChg chg="add mod">
          <ac:chgData name="Olawale Ojo" userId="0e70fa67-252d-4226-836b-59bc03f62044" providerId="ADAL" clId="{427ADC15-D51A-4FED-8C2E-607F7DB1C174}" dt="2022-11-11T13:23:52.258" v="14"/>
          <ac:graphicFrameMkLst>
            <pc:docMk/>
            <pc:sldMk cId="2846725419" sldId="256"/>
            <ac:graphicFrameMk id="5" creationId="{AC950897-8FA4-F956-9578-B16806508827}"/>
          </ac:graphicFrameMkLst>
        </pc:graphicFrameChg>
        <pc:graphicFrameChg chg="del">
          <ac:chgData name="Olawale Ojo" userId="0e70fa67-252d-4226-836b-59bc03f62044" providerId="ADAL" clId="{427ADC15-D51A-4FED-8C2E-607F7DB1C174}" dt="2022-11-11T13:19:33.320" v="0" actId="478"/>
          <ac:graphicFrameMkLst>
            <pc:docMk/>
            <pc:sldMk cId="2846725419" sldId="256"/>
            <ac:graphicFrameMk id="6" creationId="{1901589A-BC93-DC9D-B671-FDC078B8B47D}"/>
          </ac:graphicFrameMkLst>
        </pc:graphicFrameChg>
        <pc:graphicFrameChg chg="del">
          <ac:chgData name="Olawale Ojo" userId="0e70fa67-252d-4226-836b-59bc03f62044" providerId="ADAL" clId="{427ADC15-D51A-4FED-8C2E-607F7DB1C174}" dt="2022-11-11T13:23:10.520" v="8" actId="478"/>
          <ac:graphicFrameMkLst>
            <pc:docMk/>
            <pc:sldMk cId="2846725419" sldId="256"/>
            <ac:graphicFrameMk id="8" creationId="{158683AA-10D4-A46B-84E6-670A8AFFD097}"/>
          </ac:graphicFrameMkLst>
        </pc:graphicFrameChg>
        <pc:picChg chg="add mod">
          <ac:chgData name="Olawale Ojo" userId="0e70fa67-252d-4226-836b-59bc03f62044" providerId="ADAL" clId="{427ADC15-D51A-4FED-8C2E-607F7DB1C174}" dt="2022-11-11T13:19:47.377" v="7" actId="14100"/>
          <ac:picMkLst>
            <pc:docMk/>
            <pc:sldMk cId="2846725419" sldId="256"/>
            <ac:picMk id="4" creationId="{5B7A02CE-5509-32D9-54B8-3227536D00B0}"/>
          </ac:picMkLst>
        </pc:picChg>
      </pc:sldChg>
    </pc:docChg>
  </pc:docChgLst>
  <pc:docChgLst>
    <pc:chgData name="Olawale Ojo" userId="0e70fa67-252d-4226-836b-59bc03f62044" providerId="ADAL" clId="{9E58866F-E7B4-4905-9337-225DCD5964C1}"/>
    <pc:docChg chg="undo custSel modSld">
      <pc:chgData name="Olawale Ojo" userId="0e70fa67-252d-4226-836b-59bc03f62044" providerId="ADAL" clId="{9E58866F-E7B4-4905-9337-225DCD5964C1}" dt="2023-02-10T13:11:23.190" v="11" actId="14100"/>
      <pc:docMkLst>
        <pc:docMk/>
      </pc:docMkLst>
      <pc:sldChg chg="addSp delSp modSp mod">
        <pc:chgData name="Olawale Ojo" userId="0e70fa67-252d-4226-836b-59bc03f62044" providerId="ADAL" clId="{9E58866F-E7B4-4905-9337-225DCD5964C1}" dt="2023-02-10T13:11:23.190" v="11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9E58866F-E7B4-4905-9337-225DCD5964C1}" dt="2023-02-10T13:11:23.190" v="11" actId="14100"/>
          <ac:graphicFrameMkLst>
            <pc:docMk/>
            <pc:sldMk cId="2846725419" sldId="256"/>
            <ac:graphicFrameMk id="5" creationId="{9BACCE9D-307B-B9BF-8E07-0E0BE97DDCCB}"/>
          </ac:graphicFrameMkLst>
        </pc:graphicFrameChg>
        <pc:graphicFrameChg chg="del">
          <ac:chgData name="Olawale Ojo" userId="0e70fa67-252d-4226-836b-59bc03f62044" providerId="ADAL" clId="{9E58866F-E7B4-4905-9337-225DCD5964C1}" dt="2023-02-10T13:11:12.902" v="7" actId="478"/>
          <ac:graphicFrameMkLst>
            <pc:docMk/>
            <pc:sldMk cId="2846725419" sldId="256"/>
            <ac:graphicFrameMk id="9" creationId="{CF6F3F8C-166A-84C7-F7D9-1A10D9F08485}"/>
          </ac:graphicFrameMkLst>
        </pc:graphicFrameChg>
        <pc:picChg chg="add del">
          <ac:chgData name="Olawale Ojo" userId="0e70fa67-252d-4226-836b-59bc03f62044" providerId="ADAL" clId="{9E58866F-E7B4-4905-9337-225DCD5964C1}" dt="2023-02-10T13:10:48.153" v="3" actId="22"/>
          <ac:picMkLst>
            <pc:docMk/>
            <pc:sldMk cId="2846725419" sldId="256"/>
            <ac:picMk id="3" creationId="{F74FF575-653A-C84A-736D-9D66D60A0CDF}"/>
          </ac:picMkLst>
        </pc:picChg>
        <pc:picChg chg="add mod">
          <ac:chgData name="Olawale Ojo" userId="0e70fa67-252d-4226-836b-59bc03f62044" providerId="ADAL" clId="{9E58866F-E7B4-4905-9337-225DCD5964C1}" dt="2023-02-10T13:11:02.430" v="6" actId="14100"/>
          <ac:picMkLst>
            <pc:docMk/>
            <pc:sldMk cId="2846725419" sldId="256"/>
            <ac:picMk id="4" creationId="{EF99BC0C-51E3-ED82-FF0B-2121F5CA6385}"/>
          </ac:picMkLst>
        </pc:picChg>
        <pc:picChg chg="del mod">
          <ac:chgData name="Olawale Ojo" userId="0e70fa67-252d-4226-836b-59bc03f62044" providerId="ADAL" clId="{9E58866F-E7B4-4905-9337-225DCD5964C1}" dt="2023-02-10T13:10:43.020" v="1" actId="478"/>
          <ac:picMkLst>
            <pc:docMk/>
            <pc:sldMk cId="2846725419" sldId="256"/>
            <ac:picMk id="8" creationId="{03DC2A68-DB02-B437-41C8-27676EA0BF75}"/>
          </ac:picMkLst>
        </pc:picChg>
      </pc:sldChg>
    </pc:docChg>
  </pc:docChgLst>
  <pc:docChgLst>
    <pc:chgData name="Olawale Ojo" userId="0e70fa67-252d-4226-836b-59bc03f62044" providerId="ADAL" clId="{C8E746EE-3AA7-40A9-B277-2BF37C48A80A}"/>
    <pc:docChg chg="custSel modSld">
      <pc:chgData name="Olawale Ojo" userId="0e70fa67-252d-4226-836b-59bc03f62044" providerId="ADAL" clId="{C8E746EE-3AA7-40A9-B277-2BF37C48A80A}" dt="2023-02-24T10:54:15.844" v="9" actId="14100"/>
      <pc:docMkLst>
        <pc:docMk/>
      </pc:docMkLst>
      <pc:sldChg chg="addSp delSp modSp mod">
        <pc:chgData name="Olawale Ojo" userId="0e70fa67-252d-4226-836b-59bc03f62044" providerId="ADAL" clId="{C8E746EE-3AA7-40A9-B277-2BF37C48A80A}" dt="2023-02-24T10:54:15.844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C8E746EE-3AA7-40A9-B277-2BF37C48A80A}" dt="2023-02-24T10:54:15.844" v="9" actId="14100"/>
          <ac:graphicFrameMkLst>
            <pc:docMk/>
            <pc:sldMk cId="2846725419" sldId="256"/>
            <ac:graphicFrameMk id="3" creationId="{81BCD2E4-538C-18C2-6CF5-B76BDB1DF9B8}"/>
          </ac:graphicFrameMkLst>
        </pc:graphicFrameChg>
        <pc:graphicFrameChg chg="del">
          <ac:chgData name="Olawale Ojo" userId="0e70fa67-252d-4226-836b-59bc03f62044" providerId="ADAL" clId="{C8E746EE-3AA7-40A9-B277-2BF37C48A80A}" dt="2023-02-24T10:54:05.629" v="5" actId="478"/>
          <ac:graphicFrameMkLst>
            <pc:docMk/>
            <pc:sldMk cId="2846725419" sldId="256"/>
            <ac:graphicFrameMk id="5" creationId="{9BACCE9D-307B-B9BF-8E07-0E0BE97DDCCB}"/>
          </ac:graphicFrameMkLst>
        </pc:graphicFrameChg>
        <pc:picChg chg="add mod">
          <ac:chgData name="Olawale Ojo" userId="0e70fa67-252d-4226-836b-59bc03f62044" providerId="ADAL" clId="{C8E746EE-3AA7-40A9-B277-2BF37C48A80A}" dt="2023-02-24T10:53:55.356" v="4" actId="14100"/>
          <ac:picMkLst>
            <pc:docMk/>
            <pc:sldMk cId="2846725419" sldId="256"/>
            <ac:picMk id="2" creationId="{0F66260B-0C85-E3CB-8328-5B6ABF632819}"/>
          </ac:picMkLst>
        </pc:picChg>
        <pc:picChg chg="del">
          <ac:chgData name="Olawale Ojo" userId="0e70fa67-252d-4226-836b-59bc03f62044" providerId="ADAL" clId="{C8E746EE-3AA7-40A9-B277-2BF37C48A80A}" dt="2023-02-24T10:53:43.816" v="0" actId="478"/>
          <ac:picMkLst>
            <pc:docMk/>
            <pc:sldMk cId="2846725419" sldId="256"/>
            <ac:picMk id="4" creationId="{EF99BC0C-51E3-ED82-FF0B-2121F5CA6385}"/>
          </ac:picMkLst>
        </pc:picChg>
      </pc:sldChg>
    </pc:docChg>
  </pc:docChgLst>
  <pc:docChgLst>
    <pc:chgData name="Olawale Ojo" userId="0e70fa67-252d-4226-836b-59bc03f62044" providerId="ADAL" clId="{1D09F6F2-6BF5-491E-851B-0E4B070A62A0}"/>
    <pc:docChg chg="custSel modSld">
      <pc:chgData name="Olawale Ojo" userId="0e70fa67-252d-4226-836b-59bc03f62044" providerId="ADAL" clId="{1D09F6F2-6BF5-491E-851B-0E4B070A62A0}" dt="2023-01-27T13:58:23.715" v="7" actId="14100"/>
      <pc:docMkLst>
        <pc:docMk/>
      </pc:docMkLst>
      <pc:sldChg chg="addSp delSp modSp mod">
        <pc:chgData name="Olawale Ojo" userId="0e70fa67-252d-4226-836b-59bc03f62044" providerId="ADAL" clId="{1D09F6F2-6BF5-491E-851B-0E4B070A62A0}" dt="2023-01-27T13:58:23.715" v="7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1D09F6F2-6BF5-491E-851B-0E4B070A62A0}" dt="2023-01-27T13:58:05.259" v="4" actId="14100"/>
          <ac:graphicFrameMkLst>
            <pc:docMk/>
            <pc:sldMk cId="2846725419" sldId="256"/>
            <ac:graphicFrameMk id="2" creationId="{F16B8748-941A-5615-8AB1-6B5D22E3BE15}"/>
          </ac:graphicFrameMkLst>
        </pc:graphicFrameChg>
        <pc:graphicFrameChg chg="del">
          <ac:chgData name="Olawale Ojo" userId="0e70fa67-252d-4226-836b-59bc03f62044" providerId="ADAL" clId="{1D09F6F2-6BF5-491E-851B-0E4B070A62A0}" dt="2023-01-27T13:57:51.015" v="1" actId="478"/>
          <ac:graphicFrameMkLst>
            <pc:docMk/>
            <pc:sldMk cId="2846725419" sldId="256"/>
            <ac:graphicFrameMk id="5" creationId="{64436137-0C1E-A736-555B-B5E2454793B1}"/>
          </ac:graphicFrameMkLst>
        </pc:graphicFrameChg>
        <pc:picChg chg="add mod">
          <ac:chgData name="Olawale Ojo" userId="0e70fa67-252d-4226-836b-59bc03f62044" providerId="ADAL" clId="{1D09F6F2-6BF5-491E-851B-0E4B070A62A0}" dt="2023-01-27T13:58:23.715" v="7" actId="14100"/>
          <ac:picMkLst>
            <pc:docMk/>
            <pc:sldMk cId="2846725419" sldId="256"/>
            <ac:picMk id="3" creationId="{39C099F2-A489-3BB1-75DF-D3F0C5C94946}"/>
          </ac:picMkLst>
        </pc:picChg>
        <pc:picChg chg="del">
          <ac:chgData name="Olawale Ojo" userId="0e70fa67-252d-4226-836b-59bc03f62044" providerId="ADAL" clId="{1D09F6F2-6BF5-491E-851B-0E4B070A62A0}" dt="2023-01-27T13:31:23.059" v="0" actId="478"/>
          <ac:picMkLst>
            <pc:docMk/>
            <pc:sldMk cId="2846725419" sldId="256"/>
            <ac:picMk id="4" creationId="{A75266A5-70EE-6E7E-6799-11D6D31C406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2DC63-7A90-4462-B132-82A7ACFED84D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A9DE8-268E-4F71-AD27-BCCDA7B3A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1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A9DE8-268E-4F71-AD27-BCCDA7B3A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7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27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93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41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70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16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32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77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47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19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05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91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91" y="159927"/>
            <a:ext cx="8760388" cy="29372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391" y="3097161"/>
            <a:ext cx="8760388" cy="296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725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bc8d149-8069-49d9-a291-1d9dec402c61">4PNV3W5UNN2N-508634253-215693</_dlc_DocId>
    <_dlc_DocIdUrl xmlns="bbc8d149-8069-49d9-a291-1d9dec402c61">
      <Url>https://crusaderpensions.sharepoint.com/sites/docs/_layouts/15/DocIdRedir.aspx?ID=4PNV3W5UNN2N-508634253-215693</Url>
      <Description>4PNV3W5UNN2N-508634253-215693</Description>
    </_dlc_DocIdUrl>
    <lcf76f155ced4ddcb4097134ff3c332f xmlns="6b21a6c3-83bf-44cc-90e5-1249c965a73c">
      <Terms xmlns="http://schemas.microsoft.com/office/infopath/2007/PartnerControls"/>
    </lcf76f155ced4ddcb4097134ff3c332f>
    <TaxCatchAll xmlns="bbc8d149-8069-49d9-a291-1d9dec402c6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ABF5229A116E419FEA84B04F7B2EB7" ma:contentTypeVersion="132" ma:contentTypeDescription="Create a new document." ma:contentTypeScope="" ma:versionID="ce5e70b64e6ff1900e41e65fa201eae5">
  <xsd:schema xmlns:xsd="http://www.w3.org/2001/XMLSchema" xmlns:xs="http://www.w3.org/2001/XMLSchema" xmlns:p="http://schemas.microsoft.com/office/2006/metadata/properties" xmlns:ns2="bbc8d149-8069-49d9-a291-1d9dec402c61" xmlns:ns3="6b21a6c3-83bf-44cc-90e5-1249c965a73c" targetNamespace="http://schemas.microsoft.com/office/2006/metadata/properties" ma:root="true" ma:fieldsID="a409659dc4cabd3f1a419e2435e41c17" ns2:_="" ns3:_="">
    <xsd:import namespace="bbc8d149-8069-49d9-a291-1d9dec402c61"/>
    <xsd:import namespace="6b21a6c3-83bf-44cc-90e5-1249c965a73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8d149-8069-49d9-a291-1d9dec402c6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458a110c-9baf-4aa4-afcf-ba53f0c44229}" ma:internalName="TaxCatchAll" ma:showField="CatchAllData" ma:web="bbc8d149-8069-49d9-a291-1d9dec402c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1a6c3-83bf-44cc-90e5-1249c965a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8fe7de1-4c77-4b28-9f24-7fca65db2a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33849F4-C4FE-4675-A30D-EE914A6179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90983A-3A31-4634-8163-EF811EDD5601}">
  <ds:schemaRefs>
    <ds:schemaRef ds:uri="http://purl.org/dc/dcmitype/"/>
    <ds:schemaRef ds:uri="http://purl.org/dc/terms/"/>
    <ds:schemaRef ds:uri="6b21a6c3-83bf-44cc-90e5-1249c965a73c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bbc8d149-8069-49d9-a291-1d9dec402c61"/>
  </ds:schemaRefs>
</ds:datastoreItem>
</file>

<file path=customXml/itemProps3.xml><?xml version="1.0" encoding="utf-8"?>
<ds:datastoreItem xmlns:ds="http://schemas.openxmlformats.org/officeDocument/2006/customXml" ds:itemID="{6C1C24F5-80B6-427C-9519-B12C38F81480}">
  <ds:schemaRefs>
    <ds:schemaRef ds:uri="6b21a6c3-83bf-44cc-90e5-1249c965a73c"/>
    <ds:schemaRef ds:uri="bbc8d149-8069-49d9-a291-1d9dec402c6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3D1C6ECB-1801-46AA-AAD6-33366BBD678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Duetime Akhidime</dc:creator>
  <cp:lastModifiedBy>Adesola Orekoya</cp:lastModifiedBy>
  <cp:revision>45</cp:revision>
  <dcterms:created xsi:type="dcterms:W3CDTF">2015-05-03T08:19:32Z</dcterms:created>
  <dcterms:modified xsi:type="dcterms:W3CDTF">2024-02-02T10:09:46Z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0x010100A8ABF5229A116E419FEA84B04F7B2EB7</vt:lpwstr>
  </property>
  <property fmtid="{D5CDD505-2E9C-101B-9397-08002B2CF9AE}" pid="3" name="Order">
    <vt:r8>15894400</vt:r8>
  </property>
  <property fmtid="{D5CDD505-2E9C-101B-9397-08002B2CF9AE}" pid="4" name="_dlc_DocIdItemGuid">
    <vt:lpwstr>a4a2fc55-91c1-4be7-b424-40bf3590eb30</vt:lpwstr>
  </property>
  <property fmtid="{D5CDD505-2E9C-101B-9397-08002B2CF9AE}" pid="5" name="MediaServiceImageTags">
    <vt:lpwstr/>
  </property>
</Properties>
</file>