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sldIdLst>
    <p:sldId id="25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73F034-B57C-4F35-9760-126D17822F0D}" v="2" dt="2023-04-14T08:05:57.5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53" autoAdjust="0"/>
    <p:restoredTop sz="93896" autoAdjust="0"/>
  </p:normalViewPr>
  <p:slideViewPr>
    <p:cSldViewPr>
      <p:cViewPr varScale="1">
        <p:scale>
          <a:sx n="65" d="100"/>
          <a:sy n="65" d="100"/>
        </p:scale>
        <p:origin x="1098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lawale Ojo" userId="0e70fa67-252d-4226-836b-59bc03f62044" providerId="ADAL" clId="{C6D87DE1-0850-485C-A506-E1F0F633EEC6}"/>
    <pc:docChg chg="custSel modSld">
      <pc:chgData name="Olawale Ojo" userId="0e70fa67-252d-4226-836b-59bc03f62044" providerId="ADAL" clId="{C6D87DE1-0850-485C-A506-E1F0F633EEC6}" dt="2023-03-17T08:33:56.544" v="9" actId="14100"/>
      <pc:docMkLst>
        <pc:docMk/>
      </pc:docMkLst>
      <pc:sldChg chg="addSp delSp modSp mod">
        <pc:chgData name="Olawale Ojo" userId="0e70fa67-252d-4226-836b-59bc03f62044" providerId="ADAL" clId="{C6D87DE1-0850-485C-A506-E1F0F633EEC6}" dt="2023-03-17T08:33:56.544" v="9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C6D87DE1-0850-485C-A506-E1F0F633EEC6}" dt="2023-03-17T08:33:56.544" v="9" actId="14100"/>
          <ac:graphicFrameMkLst>
            <pc:docMk/>
            <pc:sldMk cId="2846725419" sldId="256"/>
            <ac:graphicFrameMk id="3" creationId="{B40183F2-D64C-D67E-07CC-C5F67E0B7DF8}"/>
          </ac:graphicFrameMkLst>
        </pc:graphicFrameChg>
        <pc:graphicFrameChg chg="del">
          <ac:chgData name="Olawale Ojo" userId="0e70fa67-252d-4226-836b-59bc03f62044" providerId="ADAL" clId="{C6D87DE1-0850-485C-A506-E1F0F633EEC6}" dt="2023-03-17T08:33:37.285" v="5" actId="478"/>
          <ac:graphicFrameMkLst>
            <pc:docMk/>
            <pc:sldMk cId="2846725419" sldId="256"/>
            <ac:graphicFrameMk id="5" creationId="{AD235737-D3ED-FB82-ED1F-EC4DA35D884C}"/>
          </ac:graphicFrameMkLst>
        </pc:graphicFrameChg>
        <pc:picChg chg="add mod">
          <ac:chgData name="Olawale Ojo" userId="0e70fa67-252d-4226-836b-59bc03f62044" providerId="ADAL" clId="{C6D87DE1-0850-485C-A506-E1F0F633EEC6}" dt="2023-03-17T08:33:06.751" v="4" actId="14100"/>
          <ac:picMkLst>
            <pc:docMk/>
            <pc:sldMk cId="2846725419" sldId="256"/>
            <ac:picMk id="2" creationId="{18ACDFED-C363-84A9-A2C1-49D882784DBE}"/>
          </ac:picMkLst>
        </pc:picChg>
        <pc:picChg chg="del">
          <ac:chgData name="Olawale Ojo" userId="0e70fa67-252d-4226-836b-59bc03f62044" providerId="ADAL" clId="{C6D87DE1-0850-485C-A506-E1F0F633EEC6}" dt="2023-03-17T08:32:51.277" v="0" actId="478"/>
          <ac:picMkLst>
            <pc:docMk/>
            <pc:sldMk cId="2846725419" sldId="256"/>
            <ac:picMk id="4" creationId="{B23DEE8C-B2AC-96CE-5661-C1223E01B1A5}"/>
          </ac:picMkLst>
        </pc:picChg>
      </pc:sldChg>
    </pc:docChg>
  </pc:docChgLst>
  <pc:docChgLst>
    <pc:chgData name="Olawale Ojo" userId="0e70fa67-252d-4226-836b-59bc03f62044" providerId="ADAL" clId="{EC8CF949-F6AD-4627-8024-CDDC0555A79E}"/>
    <pc:docChg chg="custSel modSld">
      <pc:chgData name="Olawale Ojo" userId="0e70fa67-252d-4226-836b-59bc03f62044" providerId="ADAL" clId="{EC8CF949-F6AD-4627-8024-CDDC0555A79E}" dt="2023-04-06T09:03:30.128" v="9" actId="1076"/>
      <pc:docMkLst>
        <pc:docMk/>
      </pc:docMkLst>
      <pc:sldChg chg="addSp delSp modSp mod">
        <pc:chgData name="Olawale Ojo" userId="0e70fa67-252d-4226-836b-59bc03f62044" providerId="ADAL" clId="{EC8CF949-F6AD-4627-8024-CDDC0555A79E}" dt="2023-04-06T09:03:30.128" v="9" actId="1076"/>
        <pc:sldMkLst>
          <pc:docMk/>
          <pc:sldMk cId="2846725419" sldId="256"/>
        </pc:sldMkLst>
        <pc:graphicFrameChg chg="del">
          <ac:chgData name="Olawale Ojo" userId="0e70fa67-252d-4226-836b-59bc03f62044" providerId="ADAL" clId="{EC8CF949-F6AD-4627-8024-CDDC0555A79E}" dt="2023-04-06T09:02:57.961" v="4" actId="478"/>
          <ac:graphicFrameMkLst>
            <pc:docMk/>
            <pc:sldMk cId="2846725419" sldId="256"/>
            <ac:graphicFrameMk id="3" creationId="{00000000-0008-0000-0100-000053763700}"/>
          </ac:graphicFrameMkLst>
        </pc:graphicFrameChg>
        <pc:graphicFrameChg chg="add mod">
          <ac:chgData name="Olawale Ojo" userId="0e70fa67-252d-4226-836b-59bc03f62044" providerId="ADAL" clId="{EC8CF949-F6AD-4627-8024-CDDC0555A79E}" dt="2023-04-06T09:03:30.128" v="9" actId="1076"/>
          <ac:graphicFrameMkLst>
            <pc:docMk/>
            <pc:sldMk cId="2846725419" sldId="256"/>
            <ac:graphicFrameMk id="5" creationId="{00000000-0008-0000-0100-000053763700}"/>
          </ac:graphicFrameMkLst>
        </pc:graphicFrameChg>
        <pc:picChg chg="del">
          <ac:chgData name="Olawale Ojo" userId="0e70fa67-252d-4226-836b-59bc03f62044" providerId="ADAL" clId="{EC8CF949-F6AD-4627-8024-CDDC0555A79E}" dt="2023-04-06T09:01:47.188" v="0" actId="478"/>
          <ac:picMkLst>
            <pc:docMk/>
            <pc:sldMk cId="2846725419" sldId="256"/>
            <ac:picMk id="2" creationId="{C5DC7348-D6C4-85AF-D163-42081A91B1BC}"/>
          </ac:picMkLst>
        </pc:picChg>
        <pc:picChg chg="add mod">
          <ac:chgData name="Olawale Ojo" userId="0e70fa67-252d-4226-836b-59bc03f62044" providerId="ADAL" clId="{EC8CF949-F6AD-4627-8024-CDDC0555A79E}" dt="2023-04-06T09:03:15.105" v="8" actId="14100"/>
          <ac:picMkLst>
            <pc:docMk/>
            <pc:sldMk cId="2846725419" sldId="256"/>
            <ac:picMk id="4" creationId="{7DA1E641-85DE-A62C-25FE-55E722010B11}"/>
          </ac:picMkLst>
        </pc:picChg>
      </pc:sldChg>
    </pc:docChg>
  </pc:docChgLst>
  <pc:docChgLst>
    <pc:chgData name="Olawale Ojo" userId="0e70fa67-252d-4226-836b-59bc03f62044" providerId="ADAL" clId="{FBD6493A-1A0C-417E-8B5E-6F1983A7C9A3}"/>
    <pc:docChg chg="custSel modSld">
      <pc:chgData name="Olawale Ojo" userId="0e70fa67-252d-4226-836b-59bc03f62044" providerId="ADAL" clId="{FBD6493A-1A0C-417E-8B5E-6F1983A7C9A3}" dt="2023-03-03T10:36:29.639" v="9" actId="14100"/>
      <pc:docMkLst>
        <pc:docMk/>
      </pc:docMkLst>
      <pc:sldChg chg="addSp delSp modSp mod">
        <pc:chgData name="Olawale Ojo" userId="0e70fa67-252d-4226-836b-59bc03f62044" providerId="ADAL" clId="{FBD6493A-1A0C-417E-8B5E-6F1983A7C9A3}" dt="2023-03-03T10:36:29.639" v="9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FBD6493A-1A0C-417E-8B5E-6F1983A7C9A3}" dt="2023-03-03T10:36:29.639" v="9" actId="14100"/>
          <ac:graphicFrameMkLst>
            <pc:docMk/>
            <pc:sldMk cId="2846725419" sldId="256"/>
            <ac:graphicFrameMk id="3" creationId="{911D3D97-9FCE-D8A8-34B3-C1A7D5BC2EA5}"/>
          </ac:graphicFrameMkLst>
        </pc:graphicFrameChg>
        <pc:graphicFrameChg chg="del">
          <ac:chgData name="Olawale Ojo" userId="0e70fa67-252d-4226-836b-59bc03f62044" providerId="ADAL" clId="{FBD6493A-1A0C-417E-8B5E-6F1983A7C9A3}" dt="2023-03-03T10:36:19.417" v="5" actId="478"/>
          <ac:graphicFrameMkLst>
            <pc:docMk/>
            <pc:sldMk cId="2846725419" sldId="256"/>
            <ac:graphicFrameMk id="5" creationId="{EF229919-093D-3385-DDB5-44D232D525D3}"/>
          </ac:graphicFrameMkLst>
        </pc:graphicFrameChg>
        <pc:picChg chg="add mod">
          <ac:chgData name="Olawale Ojo" userId="0e70fa67-252d-4226-836b-59bc03f62044" providerId="ADAL" clId="{FBD6493A-1A0C-417E-8B5E-6F1983A7C9A3}" dt="2023-03-03T10:36:11.143" v="4" actId="14100"/>
          <ac:picMkLst>
            <pc:docMk/>
            <pc:sldMk cId="2846725419" sldId="256"/>
            <ac:picMk id="2" creationId="{35E9E262-45B1-E959-8DCA-A8E879525032}"/>
          </ac:picMkLst>
        </pc:picChg>
        <pc:picChg chg="del">
          <ac:chgData name="Olawale Ojo" userId="0e70fa67-252d-4226-836b-59bc03f62044" providerId="ADAL" clId="{FBD6493A-1A0C-417E-8B5E-6F1983A7C9A3}" dt="2023-03-03T10:35:57.673" v="0" actId="478"/>
          <ac:picMkLst>
            <pc:docMk/>
            <pc:sldMk cId="2846725419" sldId="256"/>
            <ac:picMk id="4" creationId="{8E50F181-4A10-EADF-79F9-26E3534270DB}"/>
          </ac:picMkLst>
        </pc:picChg>
      </pc:sldChg>
    </pc:docChg>
  </pc:docChgLst>
  <pc:docChgLst>
    <pc:chgData name="Olawale Ojo" userId="0e70fa67-252d-4226-836b-59bc03f62044" providerId="ADAL" clId="{085789FA-DBFE-4E05-AD29-F4D416D63827}"/>
    <pc:docChg chg="custSel modSld">
      <pc:chgData name="Olawale Ojo" userId="0e70fa67-252d-4226-836b-59bc03f62044" providerId="ADAL" clId="{085789FA-DBFE-4E05-AD29-F4D416D63827}" dt="2023-03-10T08:09:28.515" v="8" actId="14100"/>
      <pc:docMkLst>
        <pc:docMk/>
      </pc:docMkLst>
      <pc:sldChg chg="addSp delSp modSp mod">
        <pc:chgData name="Olawale Ojo" userId="0e70fa67-252d-4226-836b-59bc03f62044" providerId="ADAL" clId="{085789FA-DBFE-4E05-AD29-F4D416D63827}" dt="2023-03-10T08:09:28.515" v="8" actId="14100"/>
        <pc:sldMkLst>
          <pc:docMk/>
          <pc:sldMk cId="2846725419" sldId="256"/>
        </pc:sldMkLst>
        <pc:graphicFrameChg chg="del">
          <ac:chgData name="Olawale Ojo" userId="0e70fa67-252d-4226-836b-59bc03f62044" providerId="ADAL" clId="{085789FA-DBFE-4E05-AD29-F4D416D63827}" dt="2023-03-10T08:09:16.543" v="4" actId="478"/>
          <ac:graphicFrameMkLst>
            <pc:docMk/>
            <pc:sldMk cId="2846725419" sldId="256"/>
            <ac:graphicFrameMk id="3" creationId="{911D3D97-9FCE-D8A8-34B3-C1A7D5BC2EA5}"/>
          </ac:graphicFrameMkLst>
        </pc:graphicFrameChg>
        <pc:graphicFrameChg chg="add mod">
          <ac:chgData name="Olawale Ojo" userId="0e70fa67-252d-4226-836b-59bc03f62044" providerId="ADAL" clId="{085789FA-DBFE-4E05-AD29-F4D416D63827}" dt="2023-03-10T08:09:24.515" v="7" actId="14100"/>
          <ac:graphicFrameMkLst>
            <pc:docMk/>
            <pc:sldMk cId="2846725419" sldId="256"/>
            <ac:graphicFrameMk id="5" creationId="{AD235737-D3ED-FB82-ED1F-EC4DA35D884C}"/>
          </ac:graphicFrameMkLst>
        </pc:graphicFrameChg>
        <pc:picChg chg="del">
          <ac:chgData name="Olawale Ojo" userId="0e70fa67-252d-4226-836b-59bc03f62044" providerId="ADAL" clId="{085789FA-DBFE-4E05-AD29-F4D416D63827}" dt="2023-03-10T08:08:56.126" v="0" actId="478"/>
          <ac:picMkLst>
            <pc:docMk/>
            <pc:sldMk cId="2846725419" sldId="256"/>
            <ac:picMk id="2" creationId="{35E9E262-45B1-E959-8DCA-A8E879525032}"/>
          </ac:picMkLst>
        </pc:picChg>
        <pc:picChg chg="add mod">
          <ac:chgData name="Olawale Ojo" userId="0e70fa67-252d-4226-836b-59bc03f62044" providerId="ADAL" clId="{085789FA-DBFE-4E05-AD29-F4D416D63827}" dt="2023-03-10T08:09:28.515" v="8" actId="14100"/>
          <ac:picMkLst>
            <pc:docMk/>
            <pc:sldMk cId="2846725419" sldId="256"/>
            <ac:picMk id="4" creationId="{B23DEE8C-B2AC-96CE-5661-C1223E01B1A5}"/>
          </ac:picMkLst>
        </pc:picChg>
      </pc:sldChg>
    </pc:docChg>
  </pc:docChgLst>
  <pc:docChgLst>
    <pc:chgData name="Olawale Ojo" userId="0e70fa67-252d-4226-836b-59bc03f62044" providerId="ADAL" clId="{9373F034-B57C-4F35-9760-126D17822F0D}"/>
    <pc:docChg chg="custSel modSld">
      <pc:chgData name="Olawale Ojo" userId="0e70fa67-252d-4226-836b-59bc03f62044" providerId="ADAL" clId="{9373F034-B57C-4F35-9760-126D17822F0D}" dt="2023-04-14T08:06:04.707" v="8" actId="14100"/>
      <pc:docMkLst>
        <pc:docMk/>
      </pc:docMkLst>
      <pc:sldChg chg="addSp delSp modSp mod">
        <pc:chgData name="Olawale Ojo" userId="0e70fa67-252d-4226-836b-59bc03f62044" providerId="ADAL" clId="{9373F034-B57C-4F35-9760-126D17822F0D}" dt="2023-04-14T08:06:04.707" v="8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9373F034-B57C-4F35-9760-126D17822F0D}" dt="2023-04-14T08:06:04.707" v="8" actId="14100"/>
          <ac:graphicFrameMkLst>
            <pc:docMk/>
            <pc:sldMk cId="2846725419" sldId="256"/>
            <ac:graphicFrameMk id="3" creationId="{00000000-0008-0000-0100-000053763700}"/>
          </ac:graphicFrameMkLst>
        </pc:graphicFrameChg>
        <pc:graphicFrameChg chg="del">
          <ac:chgData name="Olawale Ojo" userId="0e70fa67-252d-4226-836b-59bc03f62044" providerId="ADAL" clId="{9373F034-B57C-4F35-9760-126D17822F0D}" dt="2023-04-14T08:05:56.073" v="5" actId="478"/>
          <ac:graphicFrameMkLst>
            <pc:docMk/>
            <pc:sldMk cId="2846725419" sldId="256"/>
            <ac:graphicFrameMk id="5" creationId="{00000000-0008-0000-0100-000053763700}"/>
          </ac:graphicFrameMkLst>
        </pc:graphicFrameChg>
        <pc:picChg chg="add mod">
          <ac:chgData name="Olawale Ojo" userId="0e70fa67-252d-4226-836b-59bc03f62044" providerId="ADAL" clId="{9373F034-B57C-4F35-9760-126D17822F0D}" dt="2023-04-14T08:05:47.687" v="4" actId="14100"/>
          <ac:picMkLst>
            <pc:docMk/>
            <pc:sldMk cId="2846725419" sldId="256"/>
            <ac:picMk id="2" creationId="{0F89B285-9700-1AEF-B1D4-1C0EE6843015}"/>
          </ac:picMkLst>
        </pc:picChg>
        <pc:picChg chg="del">
          <ac:chgData name="Olawale Ojo" userId="0e70fa67-252d-4226-836b-59bc03f62044" providerId="ADAL" clId="{9373F034-B57C-4F35-9760-126D17822F0D}" dt="2023-04-14T08:05:36.910" v="0" actId="478"/>
          <ac:picMkLst>
            <pc:docMk/>
            <pc:sldMk cId="2846725419" sldId="256"/>
            <ac:picMk id="4" creationId="{7DA1E641-85DE-A62C-25FE-55E722010B11}"/>
          </ac:picMkLst>
        </pc:picChg>
      </pc:sldChg>
    </pc:docChg>
  </pc:docChgLst>
  <pc:docChgLst>
    <pc:chgData name="Olawale Ojo" userId="0e70fa67-252d-4226-836b-59bc03f62044" providerId="ADAL" clId="{4CC159D3-47CF-4CF6-AE00-137010326B73}"/>
    <pc:docChg chg="custSel modSld">
      <pc:chgData name="Olawale Ojo" userId="0e70fa67-252d-4226-836b-59bc03f62044" providerId="ADAL" clId="{4CC159D3-47CF-4CF6-AE00-137010326B73}" dt="2023-03-24T09:17:48.340" v="9" actId="14100"/>
      <pc:docMkLst>
        <pc:docMk/>
      </pc:docMkLst>
      <pc:sldChg chg="addSp delSp modSp mod">
        <pc:chgData name="Olawale Ojo" userId="0e70fa67-252d-4226-836b-59bc03f62044" providerId="ADAL" clId="{4CC159D3-47CF-4CF6-AE00-137010326B73}" dt="2023-03-24T09:17:48.340" v="9" actId="14100"/>
        <pc:sldMkLst>
          <pc:docMk/>
          <pc:sldMk cId="2846725419" sldId="256"/>
        </pc:sldMkLst>
        <pc:graphicFrameChg chg="del">
          <ac:chgData name="Olawale Ojo" userId="0e70fa67-252d-4226-836b-59bc03f62044" providerId="ADAL" clId="{4CC159D3-47CF-4CF6-AE00-137010326B73}" dt="2023-03-24T09:17:32.802" v="5" actId="478"/>
          <ac:graphicFrameMkLst>
            <pc:docMk/>
            <pc:sldMk cId="2846725419" sldId="256"/>
            <ac:graphicFrameMk id="3" creationId="{B40183F2-D64C-D67E-07CC-C5F67E0B7DF8}"/>
          </ac:graphicFrameMkLst>
        </pc:graphicFrameChg>
        <pc:graphicFrameChg chg="add mod">
          <ac:chgData name="Olawale Ojo" userId="0e70fa67-252d-4226-836b-59bc03f62044" providerId="ADAL" clId="{4CC159D3-47CF-4CF6-AE00-137010326B73}" dt="2023-03-24T09:17:48.340" v="9" actId="14100"/>
          <ac:graphicFrameMkLst>
            <pc:docMk/>
            <pc:sldMk cId="2846725419" sldId="256"/>
            <ac:graphicFrameMk id="5" creationId="{733FDC7B-3107-B665-D7F3-404B5447D046}"/>
          </ac:graphicFrameMkLst>
        </pc:graphicFrameChg>
        <pc:picChg chg="del">
          <ac:chgData name="Olawale Ojo" userId="0e70fa67-252d-4226-836b-59bc03f62044" providerId="ADAL" clId="{4CC159D3-47CF-4CF6-AE00-137010326B73}" dt="2023-03-24T09:17:09.475" v="0" actId="478"/>
          <ac:picMkLst>
            <pc:docMk/>
            <pc:sldMk cId="2846725419" sldId="256"/>
            <ac:picMk id="2" creationId="{18ACDFED-C363-84A9-A2C1-49D882784DBE}"/>
          </ac:picMkLst>
        </pc:picChg>
        <pc:picChg chg="add mod">
          <ac:chgData name="Olawale Ojo" userId="0e70fa67-252d-4226-836b-59bc03f62044" providerId="ADAL" clId="{4CC159D3-47CF-4CF6-AE00-137010326B73}" dt="2023-03-24T09:17:21.132" v="4" actId="14100"/>
          <ac:picMkLst>
            <pc:docMk/>
            <pc:sldMk cId="2846725419" sldId="256"/>
            <ac:picMk id="4" creationId="{6F524362-B694-9269-64F8-64DB2C4B2F6C}"/>
          </ac:picMkLst>
        </pc:picChg>
      </pc:sldChg>
    </pc:docChg>
  </pc:docChgLst>
  <pc:docChgLst>
    <pc:chgData name="Olawale Ojo" userId="0e70fa67-252d-4226-836b-59bc03f62044" providerId="ADAL" clId="{338E1D6C-226E-468C-A178-5FADEF578D38}"/>
    <pc:docChg chg="custSel modSld">
      <pc:chgData name="Olawale Ojo" userId="0e70fa67-252d-4226-836b-59bc03f62044" providerId="ADAL" clId="{338E1D6C-226E-468C-A178-5FADEF578D38}" dt="2023-03-31T16:54:23.677" v="8" actId="14100"/>
      <pc:docMkLst>
        <pc:docMk/>
      </pc:docMkLst>
      <pc:sldChg chg="addSp delSp modSp mod">
        <pc:chgData name="Olawale Ojo" userId="0e70fa67-252d-4226-836b-59bc03f62044" providerId="ADAL" clId="{338E1D6C-226E-468C-A178-5FADEF578D38}" dt="2023-03-31T16:54:23.677" v="8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338E1D6C-226E-468C-A178-5FADEF578D38}" dt="2023-03-31T16:54:23.677" v="8" actId="14100"/>
          <ac:graphicFrameMkLst>
            <pc:docMk/>
            <pc:sldMk cId="2846725419" sldId="256"/>
            <ac:graphicFrameMk id="3" creationId="{00000000-0008-0000-0100-000053763700}"/>
          </ac:graphicFrameMkLst>
        </pc:graphicFrameChg>
        <pc:graphicFrameChg chg="del">
          <ac:chgData name="Olawale Ojo" userId="0e70fa67-252d-4226-836b-59bc03f62044" providerId="ADAL" clId="{338E1D6C-226E-468C-A178-5FADEF578D38}" dt="2023-03-31T16:54:16.322" v="5" actId="478"/>
          <ac:graphicFrameMkLst>
            <pc:docMk/>
            <pc:sldMk cId="2846725419" sldId="256"/>
            <ac:graphicFrameMk id="5" creationId="{733FDC7B-3107-B665-D7F3-404B5447D046}"/>
          </ac:graphicFrameMkLst>
        </pc:graphicFrameChg>
        <pc:picChg chg="add mod">
          <ac:chgData name="Olawale Ojo" userId="0e70fa67-252d-4226-836b-59bc03f62044" providerId="ADAL" clId="{338E1D6C-226E-468C-A178-5FADEF578D38}" dt="2023-03-31T16:54:04.679" v="4" actId="14100"/>
          <ac:picMkLst>
            <pc:docMk/>
            <pc:sldMk cId="2846725419" sldId="256"/>
            <ac:picMk id="2" creationId="{C5DC7348-D6C4-85AF-D163-42081A91B1BC}"/>
          </ac:picMkLst>
        </pc:picChg>
        <pc:picChg chg="del">
          <ac:chgData name="Olawale Ojo" userId="0e70fa67-252d-4226-836b-59bc03f62044" providerId="ADAL" clId="{338E1D6C-226E-468C-A178-5FADEF578D38}" dt="2023-03-31T16:53:52.815" v="0" actId="478"/>
          <ac:picMkLst>
            <pc:docMk/>
            <pc:sldMk cId="2846725419" sldId="256"/>
            <ac:picMk id="4" creationId="{6F524362-B694-9269-64F8-64DB2C4B2F6C}"/>
          </ac:picMkLst>
        </pc:pic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9341AD-9552-4202-8967-2A0AEF1EDBBA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16227A-0246-42CF-9B82-12249BBA1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571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6227A-0246-42CF-9B82-12249BBA125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974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D5F8-E9B7-4A08-AEA3-862F988716CE}" type="datetimeFigureOut">
              <a:rPr lang="en-GB" smtClean="0"/>
              <a:pPr/>
              <a:t>20/02/2024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274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D5F8-E9B7-4A08-AEA3-862F988716CE}" type="datetimeFigureOut">
              <a:rPr lang="en-GB" smtClean="0"/>
              <a:pPr/>
              <a:t>20/02/2024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935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D5F8-E9B7-4A08-AEA3-862F988716CE}" type="datetimeFigureOut">
              <a:rPr lang="en-GB" smtClean="0"/>
              <a:pPr/>
              <a:t>20/02/2024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410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D5F8-E9B7-4A08-AEA3-862F988716CE}" type="datetimeFigureOut">
              <a:rPr lang="en-GB" smtClean="0"/>
              <a:pPr/>
              <a:t>20/02/2024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702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D5F8-E9B7-4A08-AEA3-862F988716CE}" type="datetimeFigureOut">
              <a:rPr lang="en-GB" smtClean="0"/>
              <a:pPr/>
              <a:t>20/02/2024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160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D5F8-E9B7-4A08-AEA3-862F988716CE}" type="datetimeFigureOut">
              <a:rPr lang="en-GB" smtClean="0"/>
              <a:pPr/>
              <a:t>20/02/2024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328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D5F8-E9B7-4A08-AEA3-862F988716CE}" type="datetimeFigureOut">
              <a:rPr lang="en-GB" smtClean="0"/>
              <a:pPr/>
              <a:t>20/02/2024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7773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D5F8-E9B7-4A08-AEA3-862F988716CE}" type="datetimeFigureOut">
              <a:rPr lang="en-GB" smtClean="0"/>
              <a:pPr/>
              <a:t>20/02/2024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3477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D5F8-E9B7-4A08-AEA3-862F988716CE}" type="datetimeFigureOut">
              <a:rPr lang="en-GB" smtClean="0"/>
              <a:pPr/>
              <a:t>20/02/2024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1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D5F8-E9B7-4A08-AEA3-862F988716CE}" type="datetimeFigureOut">
              <a:rPr lang="en-GB" smtClean="0"/>
              <a:pPr/>
              <a:t>20/02/2024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7197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D5F8-E9B7-4A08-AEA3-862F988716CE}" type="datetimeFigureOut">
              <a:rPr lang="en-GB" smtClean="0"/>
              <a:pPr/>
              <a:t>20/02/2024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052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1D5F8-E9B7-4A08-AEA3-862F988716CE}" type="datetimeFigureOut">
              <a:rPr lang="en-GB" smtClean="0"/>
              <a:pPr/>
              <a:t>20/02/2024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912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2489" y="319086"/>
            <a:ext cx="8587984" cy="305623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9898" y="3372333"/>
            <a:ext cx="8590575" cy="3078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72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ABF5229A116E419FEA84B04F7B2EB7" ma:contentTypeVersion="132" ma:contentTypeDescription="Create a new document." ma:contentTypeScope="" ma:versionID="ce5e70b64e6ff1900e41e65fa201eae5">
  <xsd:schema xmlns:xsd="http://www.w3.org/2001/XMLSchema" xmlns:xs="http://www.w3.org/2001/XMLSchema" xmlns:p="http://schemas.microsoft.com/office/2006/metadata/properties" xmlns:ns2="bbc8d149-8069-49d9-a291-1d9dec402c61" xmlns:ns3="6b21a6c3-83bf-44cc-90e5-1249c965a73c" targetNamespace="http://schemas.microsoft.com/office/2006/metadata/properties" ma:root="true" ma:fieldsID="a409659dc4cabd3f1a419e2435e41c17" ns2:_="" ns3:_="">
    <xsd:import namespace="bbc8d149-8069-49d9-a291-1d9dec402c61"/>
    <xsd:import namespace="6b21a6c3-83bf-44cc-90e5-1249c965a73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c8d149-8069-49d9-a291-1d9dec402c61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458a110c-9baf-4aa4-afcf-ba53f0c44229}" ma:internalName="TaxCatchAll" ma:showField="CatchAllData" ma:web="bbc8d149-8069-49d9-a291-1d9dec402c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21a6c3-83bf-44cc-90e5-1249c965a7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28fe7de1-4c77-4b28-9f24-7fca65db2a4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bc8d149-8069-49d9-a291-1d9dec402c61">4PNV3W5UNN2N-508634253-215689</_dlc_DocId>
    <_dlc_DocIdUrl xmlns="bbc8d149-8069-49d9-a291-1d9dec402c61">
      <Url>https://crusaderpensions.sharepoint.com/sites/docs/_layouts/15/DocIdRedir.aspx?ID=4PNV3W5UNN2N-508634253-215689</Url>
      <Description>4PNV3W5UNN2N-508634253-215689</Description>
    </_dlc_DocIdUrl>
    <lcf76f155ced4ddcb4097134ff3c332f xmlns="6b21a6c3-83bf-44cc-90e5-1249c965a73c">
      <Terms xmlns="http://schemas.microsoft.com/office/infopath/2007/PartnerControls"/>
    </lcf76f155ced4ddcb4097134ff3c332f>
    <TaxCatchAll xmlns="bbc8d149-8069-49d9-a291-1d9dec402c61" xsi:nil="true"/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B21B913-7A49-4C51-AD6A-7875CBAC2A20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3D2DFBE0-2A51-428D-A921-1CBFDDF0FE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bc8d149-8069-49d9-a291-1d9dec402c61"/>
    <ds:schemaRef ds:uri="6b21a6c3-83bf-44cc-90e5-1249c965a7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2645621-AE0F-4358-9C12-63DB40ADA2D8}">
  <ds:schemaRefs>
    <ds:schemaRef ds:uri="http://schemas.microsoft.com/office/2006/documentManagement/types"/>
    <ds:schemaRef ds:uri="http://purl.org/dc/elements/1.1/"/>
    <ds:schemaRef ds:uri="http://purl.org/dc/dcmitype/"/>
    <ds:schemaRef ds:uri="http://purl.org/dc/terms/"/>
    <ds:schemaRef ds:uri="http://schemas.openxmlformats.org/package/2006/metadata/core-properties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6b21a6c3-83bf-44cc-90e5-1249c965a73c"/>
    <ds:schemaRef ds:uri="bbc8d149-8069-49d9-a291-1d9dec402c61"/>
  </ds:schemaRefs>
</ds:datastoreItem>
</file>

<file path=customXml/itemProps4.xml><?xml version="1.0" encoding="utf-8"?>
<ds:datastoreItem xmlns:ds="http://schemas.openxmlformats.org/officeDocument/2006/customXml" ds:itemID="{BF52A18E-73AC-46F3-90E2-DA93E741EFD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9815</TotalTime>
  <Words>1</Words>
  <Application>Microsoft Office PowerPoint</Application>
  <PresentationFormat>On-screen Show (4:3)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Duetime Akhidime</dc:creator>
  <cp:lastModifiedBy>Adesola Orekoya</cp:lastModifiedBy>
  <cp:revision>538</cp:revision>
  <dcterms:created xsi:type="dcterms:W3CDTF">2015-05-03T08:19:32Z</dcterms:created>
  <dcterms:modified xsi:type="dcterms:W3CDTF">2024-02-20T11:18:05Z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0x010100A8ABF5229A116E419FEA84B04F7B2EB7</vt:lpwstr>
  </property>
  <property fmtid="{D5CDD505-2E9C-101B-9397-08002B2CF9AE}" pid="3" name="Order">
    <vt:r8>15892400</vt:r8>
  </property>
  <property fmtid="{D5CDD505-2E9C-101B-9397-08002B2CF9AE}" pid="4" name="_dlc_DocIdItemGuid">
    <vt:lpwstr>d357221a-3b50-4396-94b8-76093deefd66</vt:lpwstr>
  </property>
  <property fmtid="{D5CDD505-2E9C-101B-9397-08002B2CF9AE}" pid="5" name="MediaServiceImageTags">
    <vt:lpwstr/>
  </property>
</Properties>
</file>